
<file path=[Content_Types].xml><?xml version="1.0" encoding="utf-8"?>
<Types xmlns="http://schemas.openxmlformats.org/package/2006/content-types">
  <Default Extension="jpeg" ContentType="image/jpeg"/>
  <Default Extension="MOV" ContentType="video/quicktime"/>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02" r:id="rId1"/>
  </p:sldMasterIdLst>
  <p:notesMasterIdLst>
    <p:notesMasterId r:id="rId14"/>
  </p:notesMasterIdLst>
  <p:sldIdLst>
    <p:sldId id="269" r:id="rId2"/>
    <p:sldId id="268" r:id="rId3"/>
    <p:sldId id="256" r:id="rId4"/>
    <p:sldId id="273" r:id="rId5"/>
    <p:sldId id="292" r:id="rId6"/>
    <p:sldId id="263" r:id="rId7"/>
    <p:sldId id="274" r:id="rId8"/>
    <p:sldId id="277" r:id="rId9"/>
    <p:sldId id="276" r:id="rId10"/>
    <p:sldId id="284" r:id="rId11"/>
    <p:sldId id="295" r:id="rId12"/>
    <p:sldId id="286" r:id="rId13"/>
  </p:sldIdLst>
  <p:sldSz cx="12192000" cy="6858000"/>
  <p:notesSz cx="6858000" cy="9144000"/>
  <p:defaultText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0FF9F"/>
    <a:srgbClr val="FFFFFF"/>
    <a:srgbClr val="F8AC79"/>
    <a:srgbClr val="E600FA"/>
    <a:srgbClr val="FF7D1D"/>
    <a:srgbClr val="FF97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9" d="100"/>
          <a:sy n="59" d="100"/>
        </p:scale>
        <p:origin x="940" y="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jpe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ヘッダー プレースホルダー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ja-JP" altLang="en-US"/>
          </a:p>
        </p:txBody>
      </p:sp>
      <p:sp>
        <p:nvSpPr>
          <p:cNvPr id="3" name="日付プレースホルダー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D5770B1-E9E6-214A-AED2-68F1A63899BE}" type="datetimeFigureOut">
              <a:rPr kumimoji="1" lang="en-US" altLang="ja-JP" smtClean="0"/>
              <a:t>2/19/25</a:t>
            </a:fld>
            <a:endParaRPr kumimoji="1" lang="ja-JP" altLang="en-US"/>
          </a:p>
        </p:txBody>
      </p:sp>
      <p:sp>
        <p:nvSpPr>
          <p:cNvPr id="4" name="スライド イメージ プレースホルダー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ja-JP" altLang="en-US"/>
          </a:p>
        </p:txBody>
      </p:sp>
      <p:sp>
        <p:nvSpPr>
          <p:cNvPr id="5" name="ノート プレースホルダー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ja-JP" altLang="en-US"/>
              <a:t>マスター テキストの書式設定</a:t>
            </a:r>
          </a:p>
          <a:p>
            <a:pPr lvl="1"/>
            <a:r>
              <a:rPr kumimoji="1" lang="ja-JP" altLang="en-US"/>
              <a:t>第 </a:t>
            </a:r>
            <a:r>
              <a:rPr kumimoji="1" lang="en-US" altLang="ja-JP"/>
              <a:t>2 </a:t>
            </a:r>
            <a:r>
              <a:rPr kumimoji="1" lang="ja-JP" altLang="en-US"/>
              <a:t>レベル</a:t>
            </a:r>
          </a:p>
          <a:p>
            <a:pPr lvl="2"/>
            <a:r>
              <a:rPr kumimoji="1" lang="ja-JP" altLang="en-US"/>
              <a:t>第 </a:t>
            </a:r>
            <a:r>
              <a:rPr kumimoji="1" lang="en-US" altLang="ja-JP"/>
              <a:t>3 </a:t>
            </a:r>
            <a:r>
              <a:rPr kumimoji="1" lang="ja-JP" altLang="en-US"/>
              <a:t>レベル</a:t>
            </a:r>
          </a:p>
          <a:p>
            <a:pPr lvl="3"/>
            <a:r>
              <a:rPr kumimoji="1" lang="ja-JP" altLang="en-US"/>
              <a:t>第 </a:t>
            </a:r>
            <a:r>
              <a:rPr kumimoji="1" lang="en-US" altLang="ja-JP"/>
              <a:t>4 </a:t>
            </a:r>
            <a:r>
              <a:rPr kumimoji="1" lang="ja-JP" altLang="en-US"/>
              <a:t>レベル</a:t>
            </a:r>
          </a:p>
          <a:p>
            <a:pPr lvl="4"/>
            <a:r>
              <a:rPr kumimoji="1" lang="ja-JP" altLang="en-US"/>
              <a:t>第 </a:t>
            </a:r>
            <a:r>
              <a:rPr kumimoji="1" lang="en-US" altLang="ja-JP"/>
              <a:t>5 </a:t>
            </a:r>
            <a:r>
              <a:rPr kumimoji="1" lang="ja-JP" altLang="en-US"/>
              <a:t>レベル</a:t>
            </a:r>
          </a:p>
        </p:txBody>
      </p:sp>
      <p:sp>
        <p:nvSpPr>
          <p:cNvPr id="6" name="フッター プレースホルダー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ja-JP" altLang="en-US"/>
          </a:p>
        </p:txBody>
      </p:sp>
      <p:sp>
        <p:nvSpPr>
          <p:cNvPr id="7" name="スライド番号プレースホルダー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81A364-9AC7-B74B-AA7C-EA2D488AA454}" type="slidenum">
              <a:rPr kumimoji="1" lang="en-US" altLang="ja-JP" smtClean="0"/>
              <a:t>‹#›</a:t>
            </a:fld>
            <a:endParaRPr kumimoji="1" lang="ja-JP" altLang="en-US"/>
          </a:p>
        </p:txBody>
      </p:sp>
    </p:spTree>
    <p:extLst>
      <p:ext uri="{BB962C8B-B14F-4D97-AF65-F5344CB8AC3E}">
        <p14:creationId xmlns:p14="http://schemas.microsoft.com/office/powerpoint/2010/main" val="1108918351"/>
      </p:ext>
    </p:extLst>
  </p:cSld>
  <p:clrMap bg1="lt1" tx1="dk1" bg2="lt2" tx2="dk2" accent1="accent1" accent2="accent2" accent3="accent3" accent4="accent4" accent5="accent5" accent6="accent6" hlink="hlink" folHlink="folHlink"/>
  <p:notesStyle>
    <a:lvl1pPr marL="0" algn="l" defTabSz="914400" rtl="0" eaLnBrk="1" latinLnBrk="0" hangingPunct="1">
      <a:defRPr kumimoji="1" sz="1200" kern="1200">
        <a:solidFill>
          <a:schemeClr val="tx1"/>
        </a:solidFill>
        <a:latin typeface="+mn-lt"/>
        <a:ea typeface="+mn-ea"/>
        <a:cs typeface="+mn-cs"/>
      </a:defRPr>
    </a:lvl1pPr>
    <a:lvl2pPr marL="457200" algn="l" defTabSz="914400" rtl="0" eaLnBrk="1" latinLnBrk="0" hangingPunct="1">
      <a:defRPr kumimoji="1" sz="1200" kern="1200">
        <a:solidFill>
          <a:schemeClr val="tx1"/>
        </a:solidFill>
        <a:latin typeface="+mn-lt"/>
        <a:ea typeface="+mn-ea"/>
        <a:cs typeface="+mn-cs"/>
      </a:defRPr>
    </a:lvl2pPr>
    <a:lvl3pPr marL="914400" algn="l" defTabSz="914400" rtl="0" eaLnBrk="1" latinLnBrk="0" hangingPunct="1">
      <a:defRPr kumimoji="1" sz="1200" kern="1200">
        <a:solidFill>
          <a:schemeClr val="tx1"/>
        </a:solidFill>
        <a:latin typeface="+mn-lt"/>
        <a:ea typeface="+mn-ea"/>
        <a:cs typeface="+mn-cs"/>
      </a:defRPr>
    </a:lvl3pPr>
    <a:lvl4pPr marL="1371600" algn="l" defTabSz="914400" rtl="0" eaLnBrk="1" latinLnBrk="0" hangingPunct="1">
      <a:defRPr kumimoji="1" sz="1200" kern="1200">
        <a:solidFill>
          <a:schemeClr val="tx1"/>
        </a:solidFill>
        <a:latin typeface="+mn-lt"/>
        <a:ea typeface="+mn-ea"/>
        <a:cs typeface="+mn-cs"/>
      </a:defRPr>
    </a:lvl4pPr>
    <a:lvl5pPr marL="1828800" algn="l" defTabSz="914400" rtl="0" eaLnBrk="1" latinLnBrk="0" hangingPunct="1">
      <a:defRPr kumimoji="1" sz="1200" kern="1200">
        <a:solidFill>
          <a:schemeClr val="tx1"/>
        </a:solidFill>
        <a:latin typeface="+mn-lt"/>
        <a:ea typeface="+mn-ea"/>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en-US" altLang="ja-JP" dirty="0"/>
              <a:t>We will present about our activity about </a:t>
            </a:r>
            <a:r>
              <a:rPr kumimoji="1" lang="en-US" altLang="ja-JP" dirty="0" err="1"/>
              <a:t>vocaloid</a:t>
            </a:r>
            <a:r>
              <a:rPr kumimoji="1" lang="en-US" altLang="ja-JP" dirty="0"/>
              <a:t>.</a:t>
            </a:r>
            <a:endParaRPr kumimoji="1" lang="ja-JP" altLang="en-US" dirty="0"/>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1</a:t>
            </a:fld>
            <a:endParaRPr kumimoji="1" lang="ja-JP" altLang="en-US"/>
          </a:p>
        </p:txBody>
      </p:sp>
    </p:spTree>
    <p:extLst>
      <p:ext uri="{BB962C8B-B14F-4D97-AF65-F5344CB8AC3E}">
        <p14:creationId xmlns:p14="http://schemas.microsoft.com/office/powerpoint/2010/main" val="410262288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sz="1200"/>
              <a:t>メロディ、伴奏、ミュージックビデオの映像を</a:t>
            </a:r>
            <a:r>
              <a:rPr lang="ja-JP" altLang="en-US" sz="1200" dirty="0"/>
              <a:t>組み合わせれば、オリジナル曲の完成</a:t>
            </a:r>
            <a:r>
              <a:rPr lang="ja-JP" altLang="en-US" sz="1200"/>
              <a:t>です。どうぞ、お</a:t>
            </a:r>
            <a:r>
              <a:rPr lang="ja-JP" altLang="en-US" sz="1200" dirty="0"/>
              <a:t>聞き</a:t>
            </a:r>
            <a:r>
              <a:rPr lang="ja-JP" altLang="en-US" sz="1200"/>
              <a:t>ください。</a:t>
            </a:r>
            <a:endParaRPr lang="en-US" altLang="ja-JP" sz="1200"/>
          </a:p>
          <a:p>
            <a:endParaRPr kumimoji="1" lang="en-US" altLang="ja-JP" sz="1200"/>
          </a:p>
          <a:p>
            <a:endParaRPr kumimoji="1" lang="en-US" altLang="ja-JP" sz="1200"/>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a:t>Finally, please listen to the song!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a:t>The lyrics are Japanese, so please look at the subtitles.</a:t>
            </a:r>
          </a:p>
          <a:p>
            <a:endParaRPr kumimoji="1" lang="ja-JP" altLang="en-US" dirty="0"/>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10</a:t>
            </a:fld>
            <a:endParaRPr kumimoji="1" lang="ja-JP" altLang="en-US"/>
          </a:p>
        </p:txBody>
      </p:sp>
    </p:spTree>
    <p:extLst>
      <p:ext uri="{BB962C8B-B14F-4D97-AF65-F5344CB8AC3E}">
        <p14:creationId xmlns:p14="http://schemas.microsoft.com/office/powerpoint/2010/main" val="99287382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ご清聴ありがとうございまし</a:t>
            </a:r>
            <a:r>
              <a:rPr kumimoji="1" lang="ja-JP" altLang="en-US"/>
              <a:t>た。（礼）</a:t>
            </a:r>
            <a:endParaRPr kumimoji="1" lang="ja-JP" altLang="en-US" dirty="0"/>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12</a:t>
            </a:fld>
            <a:endParaRPr kumimoji="1" lang="ja-JP" altLang="en-US"/>
          </a:p>
        </p:txBody>
      </p:sp>
    </p:spTree>
    <p:extLst>
      <p:ext uri="{BB962C8B-B14F-4D97-AF65-F5344CB8AC3E}">
        <p14:creationId xmlns:p14="http://schemas.microsoft.com/office/powerpoint/2010/main" val="20481295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私たちは</a:t>
            </a:r>
            <a:r>
              <a:rPr kumimoji="1" lang="en-US" altLang="ja-JP" dirty="0"/>
              <a:t>2</a:t>
            </a:r>
            <a:r>
              <a:rPr kumimoji="1" lang="ja-JP" altLang="en-US" dirty="0"/>
              <a:t>年計画で活動を進めました。前年度はオリジナル楽曲のサビを作り、今年度はそのオリジナル曲を完成させました。また、その曲に合う</a:t>
            </a:r>
            <a:r>
              <a:rPr kumimoji="1" lang="en-US" altLang="ja-JP" dirty="0"/>
              <a:t>MV</a:t>
            </a:r>
            <a:r>
              <a:rPr kumimoji="1" lang="ja-JP" altLang="en-US" dirty="0"/>
              <a:t>（ミュージックビデオ）も作成しました。</a:t>
            </a:r>
            <a:endParaRPr kumimoji="1" lang="en-US" altLang="ja-JP" dirty="0"/>
          </a:p>
          <a:p>
            <a:r>
              <a:rPr kumimoji="1" lang="en-US" altLang="ja-JP" dirty="0"/>
              <a:t>We </a:t>
            </a:r>
            <a:r>
              <a:rPr kumimoji="1" lang="en-US" altLang="ja-JP"/>
              <a:t>have wanted an this activity for </a:t>
            </a:r>
            <a:r>
              <a:rPr kumimoji="1" lang="en-US" altLang="ja-JP" dirty="0"/>
              <a:t>2years.</a:t>
            </a:r>
          </a:p>
          <a:p>
            <a:r>
              <a:rPr kumimoji="1" lang="en-US" altLang="ja-JP"/>
              <a:t>The first year</a:t>
            </a:r>
            <a:r>
              <a:rPr kumimoji="1" lang="en-US" altLang="ja-JP" dirty="0"/>
              <a:t>, we </a:t>
            </a:r>
            <a:r>
              <a:rPr kumimoji="1" lang="en-US" altLang="ja-JP"/>
              <a:t>made the chorus </a:t>
            </a:r>
            <a:r>
              <a:rPr kumimoji="1" lang="en-US" altLang="ja-JP" dirty="0"/>
              <a:t>of the song that we have made, and this year, </a:t>
            </a:r>
            <a:r>
              <a:rPr kumimoji="1" lang="en-US" altLang="ja-JP"/>
              <a:t>we completed making the rest of it.</a:t>
            </a:r>
            <a:endParaRPr kumimoji="1" lang="en-US" altLang="ja-JP" dirty="0"/>
          </a:p>
          <a:p>
            <a:r>
              <a:rPr kumimoji="1" lang="en-US" altLang="ja-JP" dirty="0"/>
              <a:t>Also, </a:t>
            </a:r>
            <a:r>
              <a:rPr kumimoji="1" lang="en-US" altLang="ja-JP"/>
              <a:t>we made a </a:t>
            </a:r>
            <a:r>
              <a:rPr kumimoji="1" lang="en-US" altLang="ja-JP" dirty="0"/>
              <a:t>music video for it.</a:t>
            </a:r>
            <a:endParaRPr kumimoji="1" lang="ja-JP" altLang="en-US" dirty="0"/>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2</a:t>
            </a:fld>
            <a:endParaRPr kumimoji="1" lang="ja-JP" altLang="en-US"/>
          </a:p>
        </p:txBody>
      </p:sp>
    </p:spTree>
    <p:extLst>
      <p:ext uri="{BB962C8B-B14F-4D97-AF65-F5344CB8AC3E}">
        <p14:creationId xmlns:p14="http://schemas.microsoft.com/office/powerpoint/2010/main" val="15510856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活動のきっかけは、自分たちに、壁にぶつかったとき応援ソングに励まされたという経験があったからです。そこで、自分たちも誰かをか励ませる曲を作れたらと思い、この活動を行うことを決定しました。</a:t>
            </a:r>
            <a:endParaRPr kumimoji="1" lang="en-US" altLang="ja-JP" dirty="0"/>
          </a:p>
          <a:p>
            <a:endParaRPr kumimoji="1" lang="en-US" altLang="ja-JP" dirty="0"/>
          </a:p>
          <a:p>
            <a:r>
              <a:rPr kumimoji="1" lang="en-US" altLang="ja-JP" dirty="0"/>
              <a:t>The </a:t>
            </a:r>
            <a:r>
              <a:rPr kumimoji="1" lang="en-US" altLang="ja-JP"/>
              <a:t>reason we started </a:t>
            </a:r>
            <a:r>
              <a:rPr kumimoji="1" lang="en-US" altLang="ja-JP" dirty="0"/>
              <a:t>the activity is </a:t>
            </a:r>
            <a:r>
              <a:rPr kumimoji="1" lang="en-US" altLang="ja-JP"/>
              <a:t>that we have an experience being encouraged by songs.</a:t>
            </a:r>
          </a:p>
          <a:p>
            <a:r>
              <a:rPr kumimoji="1" lang="en-US" altLang="ja-JP"/>
              <a:t>So, we hope we can make such songs to cheer someone up.</a:t>
            </a:r>
            <a:endParaRPr kumimoji="1" lang="en-US" altLang="ja-JP" dirty="0"/>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3</a:t>
            </a:fld>
            <a:endParaRPr kumimoji="1" lang="ja-JP" altLang="en-US"/>
          </a:p>
        </p:txBody>
      </p:sp>
    </p:spTree>
    <p:extLst>
      <p:ext uri="{BB962C8B-B14F-4D97-AF65-F5344CB8AC3E}">
        <p14:creationId xmlns:p14="http://schemas.microsoft.com/office/powerpoint/2010/main" val="42339216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まず、ボーカロイドとは一体何なのか、みなさん、ご存知ですか？ボーカロイドとは</a:t>
            </a:r>
            <a:r>
              <a:rPr lang="ja-JP" altLang="en-US" sz="1200" b="0" i="0" u="none" strike="noStrike" dirty="0">
                <a:solidFill>
                  <a:srgbClr val="FFFFFF"/>
                </a:solidFill>
                <a:effectLst/>
              </a:rPr>
              <a:t>簡単に言うと、ボーカロイドが歌う技術のことと、そのソフトのことを指します。ボーカロイドを略して「ボカロ」と呼ぶことも多いです。</a:t>
            </a:r>
            <a:endParaRPr lang="en-US" altLang="ja-JP" sz="1200" b="0" i="0" u="none" strike="noStrike" dirty="0">
              <a:solidFill>
                <a:srgbClr val="FFFFFF"/>
              </a:solidFill>
              <a:effectLst/>
            </a:endParaRPr>
          </a:p>
          <a:p>
            <a:endParaRPr kumimoji="1" lang="en-US" altLang="ja-JP" sz="1200" b="0" i="0" u="none" strike="noStrike" dirty="0">
              <a:solidFill>
                <a:srgbClr val="FFFFFF"/>
              </a:solidFill>
              <a:effectLst/>
            </a:endParaRPr>
          </a:p>
          <a:p>
            <a:r>
              <a:rPr kumimoji="1" lang="en-US" altLang="ja-JP" sz="1200" b="0" i="0" u="none" strike="noStrike" dirty="0">
                <a:solidFill>
                  <a:srgbClr val="FFFFFF"/>
                </a:solidFill>
                <a:effectLst/>
              </a:rPr>
              <a:t>First</a:t>
            </a:r>
            <a:r>
              <a:rPr kumimoji="1" lang="ja-JP" altLang="en-US" sz="1200" b="0" i="0" u="none" strike="noStrike" dirty="0">
                <a:solidFill>
                  <a:srgbClr val="FFFFFF"/>
                </a:solidFill>
                <a:effectLst/>
              </a:rPr>
              <a:t> </a:t>
            </a:r>
            <a:r>
              <a:rPr kumimoji="1" lang="en-US" altLang="ja-JP" sz="1200" b="0" i="0" u="none" strike="noStrike" dirty="0">
                <a:solidFill>
                  <a:srgbClr val="FFFFFF"/>
                </a:solidFill>
                <a:effectLst/>
              </a:rPr>
              <a:t>of all, do you </a:t>
            </a:r>
            <a:r>
              <a:rPr kumimoji="1" lang="en-US" altLang="ja-JP" sz="1200" b="0" i="0" u="none" strike="noStrike">
                <a:solidFill>
                  <a:srgbClr val="FFFFFF"/>
                </a:solidFill>
                <a:effectLst/>
              </a:rPr>
              <a:t>know what vocaloid is?</a:t>
            </a:r>
          </a:p>
          <a:p>
            <a:pPr algn="l"/>
            <a:r>
              <a:rPr kumimoji="1" lang="en-US" altLang="ja-JP" sz="1200" b="0" i="0" u="none" strike="noStrike">
                <a:solidFill>
                  <a:srgbClr val="FFFFFF"/>
                </a:solidFill>
                <a:effectLst/>
              </a:rPr>
              <a:t>Please raise your hand if you have heard vocaloid or Hatsune Miku.</a:t>
            </a:r>
          </a:p>
          <a:p>
            <a:pPr algn="l"/>
            <a:endParaRPr kumimoji="1" lang="en-US" altLang="ja-JP" sz="1200" b="0" i="0" u="none" strike="noStrike">
              <a:solidFill>
                <a:srgbClr val="FFFFFF"/>
              </a:solidFill>
              <a:effectLst/>
            </a:endParaRPr>
          </a:p>
          <a:p>
            <a:pPr algn="l"/>
            <a:r>
              <a:rPr kumimoji="1" lang="en-US" altLang="ja-JP" sz="1200" b="0" i="0" u="none" strike="noStrike">
                <a:solidFill>
                  <a:srgbClr val="FFFFFF"/>
                </a:solidFill>
                <a:effectLst/>
              </a:rPr>
              <a:t>Thank you.</a:t>
            </a:r>
          </a:p>
          <a:p>
            <a:pPr algn="l"/>
            <a:endParaRPr kumimoji="1" lang="en-US" altLang="ja-JP" sz="1200" b="0" i="0" u="none" strike="noStrike" dirty="0">
              <a:solidFill>
                <a:srgbClr val="FFFFFF"/>
              </a:solidFill>
              <a:effectLst/>
            </a:endParaRPr>
          </a:p>
          <a:p>
            <a:pPr algn="l"/>
            <a:r>
              <a:rPr kumimoji="1" lang="en-US" altLang="ja-JP" sz="1200" b="0" i="0" u="none" strike="noStrike" dirty="0">
                <a:solidFill>
                  <a:srgbClr val="FFFFFF"/>
                </a:solidFill>
                <a:effectLst/>
              </a:rPr>
              <a:t>It is s</a:t>
            </a:r>
            <a:r>
              <a:rPr lang="en-US" altLang="ja-JP" sz="1200" dirty="0"/>
              <a:t>inging voice synthesis technology and its application </a:t>
            </a:r>
            <a:r>
              <a:rPr lang="en-US" altLang="ja-JP" sz="1200"/>
              <a:t>softwares.</a:t>
            </a:r>
            <a:endParaRPr kumimoji="1" lang="en-US" altLang="ja-JP" sz="1200" b="0" i="0" u="none" strike="noStrike">
              <a:solidFill>
                <a:schemeClr val="tx1"/>
              </a:solidFill>
              <a:effectLst/>
            </a:endParaRPr>
          </a:p>
          <a:p>
            <a:pPr algn="l"/>
            <a:r>
              <a:rPr kumimoji="1" lang="en-US" altLang="ja-JP" sz="1200" b="0" i="0" u="none" strike="noStrike">
                <a:solidFill>
                  <a:schemeClr val="tx1"/>
                </a:solidFill>
                <a:effectLst/>
              </a:rPr>
              <a:t>Hatsune Miku is </a:t>
            </a:r>
            <a:r>
              <a:rPr kumimoji="1" lang="en-US" altLang="ja-JP" sz="1200" b="0" i="0" u="none" strike="noStrike">
                <a:solidFill>
                  <a:srgbClr val="FFFFFF"/>
                </a:solidFill>
                <a:effectLst/>
              </a:rPr>
              <a:t>one of the most famous vocaloid.</a:t>
            </a:r>
            <a:endParaRPr kumimoji="1" lang="en-US" altLang="ja-JP" sz="1200" b="0" i="0" u="none" strike="noStrike" dirty="0">
              <a:solidFill>
                <a:srgbClr val="FFFFFF"/>
              </a:solidFill>
              <a:effectLst/>
            </a:endParaRPr>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4</a:t>
            </a:fld>
            <a:endParaRPr kumimoji="1" lang="ja-JP" altLang="en-US"/>
          </a:p>
        </p:txBody>
      </p:sp>
    </p:spTree>
    <p:extLst>
      <p:ext uri="{BB962C8B-B14F-4D97-AF65-F5344CB8AC3E}">
        <p14:creationId xmlns:p14="http://schemas.microsoft.com/office/powerpoint/2010/main" val="301282567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kumimoji="1" lang="ja-JP" altLang="en-US" dirty="0"/>
              <a:t>作曲の手順を説明します。</a:t>
            </a:r>
            <a:endParaRPr kumimoji="1" lang="en-US" altLang="ja-JP" dirty="0"/>
          </a:p>
          <a:p>
            <a:r>
              <a:rPr kumimoji="1" lang="en-US" altLang="ja-JP"/>
              <a:t>We will explain about how we made the song.</a:t>
            </a:r>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5</a:t>
            </a:fld>
            <a:endParaRPr kumimoji="1" lang="ja-JP" altLang="en-US"/>
          </a:p>
        </p:txBody>
      </p:sp>
    </p:spTree>
    <p:extLst>
      <p:ext uri="{BB962C8B-B14F-4D97-AF65-F5344CB8AC3E}">
        <p14:creationId xmlns:p14="http://schemas.microsoft.com/office/powerpoint/2010/main" val="700994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r>
              <a:rPr lang="ja-JP" altLang="en-US" b="0" i="0" dirty="0">
                <a:effectLst/>
                <a:latin typeface="Helvetica" pitchFamily="2" charset="0"/>
              </a:rPr>
              <a:t>初めに行った作業はテーマの決定です。曲のテーマは「ヘッドトワード」に決定しまし</a:t>
            </a:r>
            <a:r>
              <a:rPr lang="ja-JP" altLang="en-US" b="0" i="0">
                <a:effectLst/>
                <a:latin typeface="Helvetica" pitchFamily="2" charset="0"/>
              </a:rPr>
              <a:t>た。</a:t>
            </a:r>
            <a:endParaRPr lang="ja-JP" altLang="en-US" sz="1200" dirty="0">
              <a:ln w="0"/>
              <a:solidFill>
                <a:schemeClr val="tx1"/>
              </a:solidFill>
              <a:effectLst>
                <a:outerShdw blurRad="38100" dist="19050" dir="2700000" algn="tl" rotWithShape="0">
                  <a:schemeClr val="dk1">
                    <a:alpha val="40000"/>
                  </a:schemeClr>
                </a:outerShdw>
              </a:effectLst>
              <a:latin typeface="Helvetica" pitchFamily="2" charset="0"/>
            </a:endParaRPr>
          </a:p>
          <a:p>
            <a:endParaRPr kumimoji="1" lang="en-US" altLang="ja-JP" sz="1200" dirty="0">
              <a:ln w="0"/>
              <a:solidFill>
                <a:schemeClr val="tx1"/>
              </a:solidFill>
              <a:effectLst>
                <a:outerShdw blurRad="38100" dist="19050" dir="2700000" algn="tl" rotWithShape="0">
                  <a:schemeClr val="dk1">
                    <a:alpha val="40000"/>
                  </a:schemeClr>
                </a:outerShdw>
              </a:effectLst>
              <a:latin typeface="Helvetica" pitchFamily="2" charset="0"/>
            </a:endParaRPr>
          </a:p>
          <a:p>
            <a:r>
              <a:rPr kumimoji="1" lang="en-US" altLang="ja-JP" sz="1200" dirty="0">
                <a:ln w="0"/>
                <a:solidFill>
                  <a:schemeClr val="tx1"/>
                </a:solidFill>
                <a:effectLst>
                  <a:outerShdw blurRad="38100" dist="19050" dir="2700000" algn="tl" rotWithShape="0">
                    <a:schemeClr val="dk1">
                      <a:alpha val="40000"/>
                    </a:schemeClr>
                  </a:outerShdw>
                </a:effectLst>
                <a:latin typeface="Helvetica" pitchFamily="2" charset="0"/>
              </a:rPr>
              <a:t>First, </a:t>
            </a:r>
            <a:r>
              <a:rPr kumimoji="1" lang="en-US" altLang="ja-JP" sz="1200">
                <a:ln w="0"/>
                <a:solidFill>
                  <a:schemeClr val="tx1"/>
                </a:solidFill>
                <a:effectLst>
                  <a:outerShdw blurRad="38100" dist="19050" dir="2700000" algn="tl" rotWithShape="0">
                    <a:schemeClr val="dk1">
                      <a:alpha val="40000"/>
                    </a:schemeClr>
                  </a:outerShdw>
                </a:effectLst>
                <a:latin typeface="Helvetica" pitchFamily="2" charset="0"/>
              </a:rPr>
              <a:t>we decided the title of the song would be ‘’Head Toward’’.</a:t>
            </a:r>
            <a:endParaRPr kumimoji="1" lang="ja-JP" altLang="en-US" sz="1200" dirty="0">
              <a:ln w="0"/>
              <a:solidFill>
                <a:schemeClr val="tx1"/>
              </a:solidFill>
              <a:effectLst>
                <a:outerShdw blurRad="38100" dist="19050" dir="2700000" algn="tl" rotWithShape="0">
                  <a:schemeClr val="dk1">
                    <a:alpha val="40000"/>
                  </a:schemeClr>
                </a:outerShdw>
              </a:effectLst>
              <a:latin typeface="Helvetica" pitchFamily="2" charset="0"/>
            </a:endParaRPr>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6</a:t>
            </a:fld>
            <a:endParaRPr kumimoji="1" lang="ja-JP" altLang="en-US"/>
          </a:p>
        </p:txBody>
      </p:sp>
    </p:spTree>
    <p:extLst>
      <p:ext uri="{BB962C8B-B14F-4D97-AF65-F5344CB8AC3E}">
        <p14:creationId xmlns:p14="http://schemas.microsoft.com/office/powerpoint/2010/main" val="40303729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nSpc>
                <a:spcPct val="110000"/>
              </a:lnSpc>
              <a:buFontTx/>
              <a:buNone/>
            </a:pPr>
            <a:r>
              <a:rPr kumimoji="1" lang="ja-JP" altLang="en-US" dirty="0"/>
              <a:t>テーマを決定した後は、サビのメロディの作曲に取り掛かりました。まず初めに、</a:t>
            </a:r>
            <a:r>
              <a:rPr kumimoji="1" lang="ja-JP" altLang="en-US" sz="1200" dirty="0">
                <a:ln w="0"/>
                <a:solidFill>
                  <a:srgbClr val="FFFFFF"/>
                </a:solidFill>
                <a:effectLst>
                  <a:outerShdw blurRad="38100" dist="19050" dir="2700000" algn="tl" rotWithShape="0">
                    <a:schemeClr val="dk1">
                      <a:alpha val="40000"/>
                    </a:schemeClr>
                  </a:outerShdw>
                </a:effectLst>
              </a:rPr>
              <a:t>日常生活の中で思いついたメロディを録音して残しておき</a:t>
            </a:r>
            <a:r>
              <a:rPr kumimoji="1" lang="ja-JP" altLang="en-US" sz="1200">
                <a:ln w="0"/>
                <a:solidFill>
                  <a:srgbClr val="FFFFFF"/>
                </a:solidFill>
                <a:effectLst>
                  <a:outerShdw blurRad="38100" dist="19050" dir="2700000" algn="tl" rotWithShape="0">
                    <a:schemeClr val="dk1">
                      <a:alpha val="40000"/>
                    </a:schemeClr>
                  </a:outerShdw>
                </a:effectLst>
              </a:rPr>
              <a:t>ます。</a:t>
            </a:r>
            <a:endParaRPr kumimoji="1" lang="en-US" altLang="ja-JP" sz="1200">
              <a:ln w="0"/>
              <a:solidFill>
                <a:srgbClr val="FFFFFF"/>
              </a:solidFill>
              <a:effectLst>
                <a:outerShdw blurRad="38100" dist="19050" dir="2700000" algn="tl" rotWithShape="0">
                  <a:schemeClr val="dk1">
                    <a:alpha val="40000"/>
                  </a:schemeClr>
                </a:outerShdw>
              </a:effectLst>
            </a:endParaRPr>
          </a:p>
          <a:p>
            <a:pPr marL="0" indent="0">
              <a:lnSpc>
                <a:spcPct val="110000"/>
              </a:lnSpc>
              <a:buFontTx/>
              <a:buNone/>
            </a:pPr>
            <a:endParaRPr kumimoji="1" lang="en-US" altLang="ja-JP" sz="1200">
              <a:ln w="0"/>
              <a:solidFill>
                <a:srgbClr val="FFFFFF"/>
              </a:solidFill>
              <a:effectLst>
                <a:outerShdw blurRad="38100" dist="19050" dir="2700000" algn="tl" rotWithShape="0">
                  <a:schemeClr val="dk1">
                    <a:alpha val="40000"/>
                  </a:schemeClr>
                </a:outerShdw>
              </a:effectLst>
            </a:endParaRPr>
          </a:p>
          <a:p>
            <a:pPr marL="0" indent="0">
              <a:lnSpc>
                <a:spcPct val="110000"/>
              </a:lnSpc>
              <a:buFontTx/>
              <a:buNone/>
            </a:pPr>
            <a:r>
              <a:rPr kumimoji="1" lang="en-US" altLang="ja-JP" sz="1200">
                <a:ln w="0"/>
                <a:solidFill>
                  <a:srgbClr val="FFFFFF"/>
                </a:solidFill>
                <a:effectLst>
                  <a:outerShdw blurRad="38100" dist="19050" dir="2700000" algn="tl" rotWithShape="0">
                    <a:schemeClr val="dk1">
                      <a:alpha val="40000"/>
                    </a:schemeClr>
                  </a:outerShdw>
                </a:effectLst>
              </a:rPr>
              <a:t>Next, we made the melody of the song.</a:t>
            </a:r>
          </a:p>
          <a:p>
            <a:pPr marL="0" indent="0">
              <a:lnSpc>
                <a:spcPct val="110000"/>
              </a:lnSpc>
              <a:buFontTx/>
              <a:buNone/>
            </a:pPr>
            <a:r>
              <a:rPr kumimoji="1" lang="en-US" altLang="ja-JP" sz="1200">
                <a:ln w="0"/>
                <a:solidFill>
                  <a:srgbClr val="FFFFFF"/>
                </a:solidFill>
                <a:effectLst>
                  <a:outerShdw blurRad="38100" dist="19050" dir="2700000" algn="tl" rotWithShape="0">
                    <a:schemeClr val="dk1">
                      <a:alpha val="40000"/>
                    </a:schemeClr>
                  </a:outerShdw>
                </a:effectLst>
              </a:rPr>
              <a:t>At first, we recorded melodies that we came up with in our daily lives.</a:t>
            </a:r>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7</a:t>
            </a:fld>
            <a:endParaRPr kumimoji="1" lang="ja-JP" altLang="en-US"/>
          </a:p>
        </p:txBody>
      </p:sp>
    </p:spTree>
    <p:extLst>
      <p:ext uri="{BB962C8B-B14F-4D97-AF65-F5344CB8AC3E}">
        <p14:creationId xmlns:p14="http://schemas.microsoft.com/office/powerpoint/2010/main" val="3610732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indent="0">
              <a:lnSpc>
                <a:spcPct val="110000"/>
              </a:lnSpc>
              <a:buFontTx/>
              <a:buNone/>
            </a:pPr>
            <a:r>
              <a:rPr kumimoji="1" lang="ja-JP" altLang="en-US" sz="1200" dirty="0">
                <a:ln w="0"/>
                <a:solidFill>
                  <a:srgbClr val="FFFFFF"/>
                </a:solidFill>
                <a:effectLst>
                  <a:outerShdw blurRad="38100" dist="19050" dir="2700000" algn="tl" rotWithShape="0">
                    <a:schemeClr val="dk1">
                      <a:alpha val="40000"/>
                    </a:schemeClr>
                  </a:outerShdw>
                </a:effectLst>
              </a:rPr>
              <a:t>メロディの音を作り終えたら、そのメロディに歌詞をつけていき</a:t>
            </a:r>
            <a:r>
              <a:rPr kumimoji="1" lang="ja-JP" altLang="en-US" sz="1200">
                <a:ln w="0"/>
                <a:solidFill>
                  <a:srgbClr val="FFFFFF"/>
                </a:solidFill>
                <a:effectLst>
                  <a:outerShdw blurRad="38100" dist="19050" dir="2700000" algn="tl" rotWithShape="0">
                    <a:schemeClr val="dk1">
                      <a:alpha val="40000"/>
                    </a:schemeClr>
                  </a:outerShdw>
                </a:effectLst>
              </a:rPr>
              <a:t>ます。歌詞</a:t>
            </a:r>
            <a:r>
              <a:rPr kumimoji="1" lang="ja-JP" altLang="en-US" sz="1200" dirty="0">
                <a:ln w="0"/>
                <a:solidFill>
                  <a:srgbClr val="FFFFFF"/>
                </a:solidFill>
                <a:effectLst>
                  <a:outerShdw blurRad="38100" dist="19050" dir="2700000" algn="tl" rotWithShape="0">
                    <a:schemeClr val="dk1">
                      <a:alpha val="40000"/>
                    </a:schemeClr>
                  </a:outerShdw>
                </a:effectLst>
              </a:rPr>
              <a:t>をつけ終えたら、これまでの過程を初音ミクに打ち込みます。以上が手順の説明</a:t>
            </a:r>
            <a:r>
              <a:rPr kumimoji="1" lang="ja-JP" altLang="en-US" sz="1200">
                <a:ln w="0"/>
                <a:solidFill>
                  <a:srgbClr val="FFFFFF"/>
                </a:solidFill>
                <a:effectLst>
                  <a:outerShdw blurRad="38100" dist="19050" dir="2700000" algn="tl" rotWithShape="0">
                    <a:schemeClr val="dk1">
                      <a:alpha val="40000"/>
                    </a:schemeClr>
                  </a:outerShdw>
                </a:effectLst>
              </a:rPr>
              <a:t>です。</a:t>
            </a:r>
            <a:endParaRPr kumimoji="1" lang="en-US" altLang="ja-JP" sz="1200">
              <a:ln w="0"/>
              <a:solidFill>
                <a:srgbClr val="FFFFFF"/>
              </a:solidFill>
              <a:effectLst>
                <a:outerShdw blurRad="38100" dist="19050" dir="2700000" algn="tl" rotWithShape="0">
                  <a:schemeClr val="dk1">
                    <a:alpha val="40000"/>
                  </a:schemeClr>
                </a:outerShdw>
              </a:effectLst>
            </a:endParaRPr>
          </a:p>
          <a:p>
            <a:pPr marL="0" indent="0">
              <a:lnSpc>
                <a:spcPct val="110000"/>
              </a:lnSpc>
              <a:buFontTx/>
              <a:buNone/>
            </a:pPr>
            <a:endParaRPr kumimoji="1" lang="en-US" altLang="ja-JP" sz="1200">
              <a:ln w="0"/>
              <a:solidFill>
                <a:srgbClr val="FFFFFF"/>
              </a:solidFill>
              <a:effectLst>
                <a:outerShdw blurRad="38100" dist="19050" dir="2700000" algn="tl" rotWithShape="0">
                  <a:schemeClr val="dk1">
                    <a:alpha val="40000"/>
                  </a:schemeClr>
                </a:outerShdw>
              </a:effectLst>
            </a:endParaRPr>
          </a:p>
          <a:p>
            <a:pPr marL="0" indent="0">
              <a:lnSpc>
                <a:spcPct val="110000"/>
              </a:lnSpc>
              <a:buFontTx/>
              <a:buNone/>
            </a:pPr>
            <a:r>
              <a:rPr kumimoji="1" lang="en-US" altLang="ja-JP" sz="1200">
                <a:ln w="0"/>
                <a:solidFill>
                  <a:srgbClr val="FFFFFF"/>
                </a:solidFill>
                <a:effectLst>
                  <a:outerShdw blurRad="38100" dist="19050" dir="2700000" algn="tl" rotWithShape="0">
                    <a:schemeClr val="dk1">
                      <a:alpha val="40000"/>
                    </a:schemeClr>
                  </a:outerShdw>
                </a:effectLst>
              </a:rPr>
              <a:t>Next, we made lyrics for the song.</a:t>
            </a:r>
          </a:p>
          <a:p>
            <a:pPr marL="0" indent="0">
              <a:lnSpc>
                <a:spcPct val="110000"/>
              </a:lnSpc>
              <a:buFontTx/>
              <a:buNone/>
            </a:pPr>
            <a:r>
              <a:rPr kumimoji="1" lang="en-US" altLang="ja-JP" sz="1200">
                <a:ln w="0"/>
                <a:solidFill>
                  <a:srgbClr val="FFFFFF"/>
                </a:solidFill>
                <a:effectLst>
                  <a:outerShdw blurRad="38100" dist="19050" dir="2700000" algn="tl" rotWithShape="0">
                    <a:schemeClr val="dk1">
                      <a:alpha val="40000"/>
                    </a:schemeClr>
                  </a:outerShdw>
                </a:effectLst>
              </a:rPr>
              <a:t>When it was finished, we typed them into the Hatsune Miku software.</a:t>
            </a:r>
          </a:p>
          <a:p>
            <a:pPr marL="0" indent="0">
              <a:lnSpc>
                <a:spcPct val="110000"/>
              </a:lnSpc>
              <a:buFontTx/>
              <a:buNone/>
            </a:pPr>
            <a:r>
              <a:rPr kumimoji="1" lang="en-US" altLang="ja-JP" sz="1200">
                <a:ln w="0"/>
                <a:solidFill>
                  <a:srgbClr val="FFFFFF"/>
                </a:solidFill>
                <a:effectLst>
                  <a:outerShdw blurRad="38100" dist="19050" dir="2700000" algn="tl" rotWithShape="0">
                    <a:schemeClr val="dk1">
                      <a:alpha val="40000"/>
                    </a:schemeClr>
                  </a:outerShdw>
                </a:effectLst>
              </a:rPr>
              <a:t>That is all about how to make the melody.</a:t>
            </a:r>
          </a:p>
          <a:p>
            <a:pPr marL="0" indent="0">
              <a:lnSpc>
                <a:spcPct val="110000"/>
              </a:lnSpc>
              <a:buFontTx/>
              <a:buNone/>
            </a:pPr>
            <a:endParaRPr kumimoji="1" lang="en-US" altLang="ja-JP" sz="1200">
              <a:ln w="0"/>
              <a:solidFill>
                <a:srgbClr val="FFFFFF"/>
              </a:solidFill>
              <a:effectLst>
                <a:outerShdw blurRad="38100" dist="19050" dir="2700000" algn="tl" rotWithShape="0">
                  <a:schemeClr val="dk1">
                    <a:alpha val="40000"/>
                  </a:schemeClr>
                </a:outerShdw>
              </a:effectLst>
            </a:endParaRPr>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8</a:t>
            </a:fld>
            <a:endParaRPr kumimoji="1" lang="ja-JP" altLang="en-US"/>
          </a:p>
        </p:txBody>
      </p:sp>
    </p:spTree>
    <p:extLst>
      <p:ext uri="{BB962C8B-B14F-4D97-AF65-F5344CB8AC3E}">
        <p14:creationId xmlns:p14="http://schemas.microsoft.com/office/powerpoint/2010/main" val="219743765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スライド イメージ プレースホルダー 1"/>
          <p:cNvSpPr>
            <a:spLocks noGrp="1" noRot="1" noChangeAspect="1"/>
          </p:cNvSpPr>
          <p:nvPr>
            <p:ph type="sldImg"/>
          </p:nvPr>
        </p:nvSpPr>
        <p:spPr/>
      </p:sp>
      <p:sp>
        <p:nvSpPr>
          <p:cNvPr id="3" name="ノート プレースホルダー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メロディを作り</a:t>
            </a:r>
            <a:r>
              <a:rPr kumimoji="1" lang="ja-JP" altLang="en-US" dirty="0"/>
              <a:t>終わったら、次は伴奏</a:t>
            </a:r>
            <a:r>
              <a:rPr kumimoji="1" lang="ja-JP" altLang="en-US"/>
              <a:t>の作成です。</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ja-JP" altLang="en-US"/>
              <a:t>今回</a:t>
            </a:r>
            <a:r>
              <a:rPr kumimoji="1" lang="ja-JP" altLang="en-US" dirty="0"/>
              <a:t>私たち</a:t>
            </a:r>
            <a:r>
              <a:rPr kumimoji="1" lang="ja-JP" altLang="en-US"/>
              <a:t>は、ピアノ</a:t>
            </a:r>
            <a:r>
              <a:rPr kumimoji="1" lang="ja-JP" altLang="en-US" dirty="0"/>
              <a:t>の</a:t>
            </a:r>
            <a:r>
              <a:rPr kumimoji="1" lang="ja-JP" altLang="en-US"/>
              <a:t>音で和音を制作</a:t>
            </a:r>
            <a:r>
              <a:rPr kumimoji="1" lang="ja-JP" altLang="en-US" dirty="0"/>
              <a:t>しまし</a:t>
            </a:r>
            <a:r>
              <a:rPr kumimoji="1" lang="ja-JP" altLang="en-US"/>
              <a:t>た。和音が完成したら</a:t>
            </a:r>
            <a:r>
              <a:rPr kumimoji="1" lang="en-US" altLang="ja-JP"/>
              <a:t>GarageBand</a:t>
            </a:r>
            <a:r>
              <a:rPr kumimoji="1" lang="ja-JP" altLang="en-US"/>
              <a:t>へ打ち込みます。ピアノの和音だけでは少し寂しくなってしまうので、加えてリズムを刻むドラム、曲をにぎやかにするベース、シンバル、ハンドクラップなどをところどころに入れ込みました。最後に、バランスを考えて</a:t>
            </a:r>
            <a:r>
              <a:rPr lang="ja-JP" altLang="en-US" sz="1200">
                <a:solidFill>
                  <a:srgbClr val="FFFFFF"/>
                </a:solidFill>
              </a:rPr>
              <a:t>楽器ごとに音量を調節して完成です。</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a:t>Next, we made the accompaniment for the song.</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a:t>We used the piano to make the chords and we also used drums, bass, and cymbal and so on for the accompaniment.</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a:t>After making it,  we typed it into GarageBand, a software to make songs.</a:t>
            </a:r>
          </a:p>
          <a:p>
            <a:pPr marL="0" marR="0" lvl="0" indent="0" algn="l" defTabSz="914400" rtl="0" eaLnBrk="1" fontAlgn="auto" latinLnBrk="0" hangingPunct="1">
              <a:lnSpc>
                <a:spcPct val="100000"/>
              </a:lnSpc>
              <a:spcBef>
                <a:spcPts val="0"/>
              </a:spcBef>
              <a:spcAft>
                <a:spcPts val="0"/>
              </a:spcAft>
              <a:buClrTx/>
              <a:buSzTx/>
              <a:buFontTx/>
              <a:buNone/>
              <a:tabLst/>
              <a:defRPr/>
            </a:pPr>
            <a:r>
              <a:rPr kumimoji="1" lang="en-US" altLang="ja-JP"/>
              <a:t>For last step of making the song, we adjusted the balance of the volume, and the song was completed.</a:t>
            </a:r>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a:p>
          <a:p>
            <a:pPr marL="0" marR="0" lvl="0" indent="0" algn="l" defTabSz="914400" rtl="0" eaLnBrk="1" fontAlgn="auto" latinLnBrk="0" hangingPunct="1">
              <a:lnSpc>
                <a:spcPct val="100000"/>
              </a:lnSpc>
              <a:spcBef>
                <a:spcPts val="0"/>
              </a:spcBef>
              <a:spcAft>
                <a:spcPts val="0"/>
              </a:spcAft>
              <a:buClrTx/>
              <a:buSzTx/>
              <a:buFontTx/>
              <a:buNone/>
              <a:tabLst/>
              <a:defRPr/>
            </a:pPr>
            <a:endParaRPr kumimoji="1" lang="ja-JP" altLang="en-US"/>
          </a:p>
        </p:txBody>
      </p:sp>
      <p:sp>
        <p:nvSpPr>
          <p:cNvPr id="4" name="スライド番号プレースホルダー 3"/>
          <p:cNvSpPr>
            <a:spLocks noGrp="1"/>
          </p:cNvSpPr>
          <p:nvPr>
            <p:ph type="sldNum" sz="quarter" idx="5"/>
          </p:nvPr>
        </p:nvSpPr>
        <p:spPr/>
        <p:txBody>
          <a:bodyPr/>
          <a:lstStyle/>
          <a:p>
            <a:fld id="{E281A364-9AC7-B74B-AA7C-EA2D488AA454}" type="slidenum">
              <a:rPr kumimoji="1" lang="en-US" altLang="ja-JP" smtClean="0"/>
              <a:t>9</a:t>
            </a:fld>
            <a:endParaRPr kumimoji="1" lang="ja-JP" altLang="en-US"/>
          </a:p>
        </p:txBody>
      </p:sp>
    </p:spTree>
    <p:extLst>
      <p:ext uri="{BB962C8B-B14F-4D97-AF65-F5344CB8AC3E}">
        <p14:creationId xmlns:p14="http://schemas.microsoft.com/office/powerpoint/2010/main" val="12178579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ja-JP" altLang="en-US"/>
              <a:t>マスター タイトルの書式設定</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ja-JP" altLang="en-US"/>
              <a:t>マスター サブタイトルの書式設定</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t>2/19/25</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23657548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パノラマ写真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ja-JP" altLang="en-US"/>
              <a:t>アイコンをクリックして図を追加</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2/19/25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1337281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タイトルとキャプション">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2/19/25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4161979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引用 (キャプション付き)">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ja-JP" altLang="en-US"/>
              <a:t>マスター タイトルの書式設定</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2/19/25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5924261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札">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ja-JP" altLang="en-US"/>
              <a:t>マスター タイトルの書式設定</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2/19/25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27874468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段">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ja-JP" altLang="en-US"/>
              <a:t>マスター タイトルの書式設定</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48A87A34-81AB-432B-8DAE-1953F412C126}" type="datetimeFigureOut">
              <a:rPr lang="en-US" dirty="0"/>
              <a:t>2/19/25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52909356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つの画像列">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ja-JP" altLang="en-US"/>
              <a:t>マスター タイトルの書式設定</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ja-JP" altLang="en-US"/>
              <a:t>アイコンをクリックして図を追加</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ja-JP" altLang="en-US"/>
              <a:t>アイコンをクリックして図を追加</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ja-JP" altLang="en-US"/>
              <a:t>アイコンをクリックして図を追加</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マスター テキストの書式設定</a:t>
            </a:r>
          </a:p>
        </p:txBody>
      </p:sp>
      <p:sp>
        <p:nvSpPr>
          <p:cNvPr id="3" name="Date Placeholder 2"/>
          <p:cNvSpPr>
            <a:spLocks noGrp="1"/>
          </p:cNvSpPr>
          <p:nvPr>
            <p:ph type="dt" sz="half" idx="10"/>
          </p:nvPr>
        </p:nvSpPr>
        <p:spPr/>
        <p:txBody>
          <a:bodyPr/>
          <a:lstStyle/>
          <a:p>
            <a:fld id="{48A87A34-81AB-432B-8DAE-1953F412C126}" type="datetimeFigureOut">
              <a:rPr lang="en-US" dirty="0"/>
              <a:t>2/19/25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80474806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Vertical Text Placeholder 2"/>
          <p:cNvSpPr>
            <a:spLocks noGrp="1"/>
          </p:cNvSpPr>
          <p:nvPr>
            <p:ph type="body" orient="vert" idx="1"/>
          </p:nvPr>
        </p:nvSpPr>
        <p:spPr/>
        <p:txBody>
          <a:bodyPr vert="eaVert" ancho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227837557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縦書きタイトルと&#10;縦書きテキスト">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ja-JP" altLang="en-US"/>
              <a:t>マスター タイトルの書式設定</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1165458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idx="1"/>
          </p:nvPr>
        </p:nvSpPr>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t>2/19/25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7000298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ja-JP" altLang="en-US"/>
              <a:t>マスター タイトルの書式設定</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ja-JP" altLang="en-US"/>
              <a:t>マスター テキストの書式設定</a:t>
            </a:r>
          </a:p>
        </p:txBody>
      </p:sp>
      <p:sp>
        <p:nvSpPr>
          <p:cNvPr id="4" name="Date Placeholder 3"/>
          <p:cNvSpPr>
            <a:spLocks noGrp="1"/>
          </p:cNvSpPr>
          <p:nvPr>
            <p:ph type="dt" sz="half" idx="10"/>
          </p:nvPr>
        </p:nvSpPr>
        <p:spPr/>
        <p:txBody>
          <a:bodyPr/>
          <a:lstStyle/>
          <a:p>
            <a:fld id="{48A87A34-81AB-432B-8DAE-1953F412C126}" type="datetimeFigureOut">
              <a:rPr lang="en-US" dirty="0"/>
              <a:t>2/19/25</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28242399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t>2/19/25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07215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ja-JP" altLang="en-US"/>
              <a:t>マスター タイトルの書式設定</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4" name="Content Placeholder 3"/>
          <p:cNvSpPr>
            <a:spLocks noGrp="1"/>
          </p:cNvSpPr>
          <p:nvPr>
            <p:ph sz="half" idx="2"/>
          </p:nvPr>
        </p:nvSpPr>
        <p:spPr>
          <a:xfrm>
            <a:off x="1141410" y="3073397"/>
            <a:ext cx="4878391" cy="2717801"/>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マスター テキストの書式設定</a:t>
            </a:r>
          </a:p>
        </p:txBody>
      </p:sp>
      <p:sp>
        <p:nvSpPr>
          <p:cNvPr id="6" name="Content Placeholder 5"/>
          <p:cNvSpPr>
            <a:spLocks noGrp="1"/>
          </p:cNvSpPr>
          <p:nvPr>
            <p:ph sz="quarter" idx="4"/>
          </p:nvPr>
        </p:nvSpPr>
        <p:spPr>
          <a:xfrm>
            <a:off x="6172200" y="3073397"/>
            <a:ext cx="4875210" cy="2717801"/>
          </a:xfrm>
        </p:spPr>
        <p:txBody>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t>2/19/25</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5976364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ja-JP" altLang="en-US"/>
              <a:t>マスター タイトルの書式設定</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t>2/19/25</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350574731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t>2/19/25</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678716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ja-JP" altLang="en-US"/>
              <a:t>マスター タイトルの書式設定</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2/19/25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72990951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ja-JP" altLang="en-US"/>
              <a:t>マスター タイトルの書式設定</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ja-JP" altLang="en-US"/>
              <a:t>アイコンをクリックして図を追加</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ja-JP" altLang="en-US"/>
              <a:t>マスター テキストの書式設定</a:t>
            </a:r>
          </a:p>
        </p:txBody>
      </p:sp>
      <p:sp>
        <p:nvSpPr>
          <p:cNvPr id="5" name="Date Placeholder 4"/>
          <p:cNvSpPr>
            <a:spLocks noGrp="1"/>
          </p:cNvSpPr>
          <p:nvPr>
            <p:ph type="dt" sz="half" idx="10"/>
          </p:nvPr>
        </p:nvSpPr>
        <p:spPr/>
        <p:txBody>
          <a:bodyPr/>
          <a:lstStyle/>
          <a:p>
            <a:fld id="{48A87A34-81AB-432B-8DAE-1953F412C126}" type="datetimeFigureOut">
              <a:rPr lang="en-US" dirty="0"/>
              <a:t>2/19/25</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t>‹#›</a:t>
            </a:fld>
            <a:endParaRPr lang="en-US" dirty="0"/>
          </a:p>
        </p:txBody>
      </p:sp>
    </p:spTree>
    <p:extLst>
      <p:ext uri="{BB962C8B-B14F-4D97-AF65-F5344CB8AC3E}">
        <p14:creationId xmlns:p14="http://schemas.microsoft.com/office/powerpoint/2010/main" val="18351163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19">
            <a:alphaModFix amt="30000"/>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4="http://schemas.microsoft.com/office/drawing/2010/main">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4="http://schemas.microsoft.com/office/drawing/2010/main"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 xmlns:a14="http://schemas.microsoft.com/office/drawing/2010/main"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ja-JP" altLang="en-US"/>
              <a:t>マスター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2/19/25</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extLst>
      <p:ext uri="{BB962C8B-B14F-4D97-AF65-F5344CB8AC3E}">
        <p14:creationId xmlns:p14="http://schemas.microsoft.com/office/powerpoint/2010/main" val="2161146453"/>
      </p:ext>
    </p:extLst>
  </p:cSld>
  <p:clrMap bg1="dk1" tx1="lt1" bg2="dk2" tx2="lt2" accent1="accent1" accent2="accent2" accent3="accent3" accent4="accent4" accent5="accent5" accent6="accent6" hlink="hlink" folHlink="folHlink"/>
  <p:sldLayoutIdLst>
    <p:sldLayoutId id="2147483703" r:id="rId1"/>
    <p:sldLayoutId id="2147483704" r:id="rId2"/>
    <p:sldLayoutId id="2147483705" r:id="rId3"/>
    <p:sldLayoutId id="2147483706" r:id="rId4"/>
    <p:sldLayoutId id="2147483707" r:id="rId5"/>
    <p:sldLayoutId id="2147483708" r:id="rId6"/>
    <p:sldLayoutId id="2147483709" r:id="rId7"/>
    <p:sldLayoutId id="2147483710" r:id="rId8"/>
    <p:sldLayoutId id="2147483711" r:id="rId9"/>
    <p:sldLayoutId id="2147483712" r:id="rId10"/>
    <p:sldLayoutId id="2147483713" r:id="rId11"/>
    <p:sldLayoutId id="2147483714" r:id="rId12"/>
    <p:sldLayoutId id="2147483715" r:id="rId13"/>
    <p:sldLayoutId id="2147483716" r:id="rId14"/>
    <p:sldLayoutId id="2147483717" r:id="rId15"/>
    <p:sldLayoutId id="2147483718" r:id="rId16"/>
    <p:sldLayoutId id="2147483719" r:id="rId17"/>
  </p:sldLayoutIdLst>
  <p:txStyles>
    <p:titleStyle>
      <a:lvl1pPr algn="l" defTabSz="914400" rtl="0" eaLnBrk="1" latinLnBrk="0" hangingPunct="1">
        <a:lnSpc>
          <a:spcPct val="90000"/>
        </a:lnSpc>
        <a:spcBef>
          <a:spcPct val="0"/>
        </a:spcBef>
        <a:buNone/>
        <a:defRPr kumimoji="1"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kumimoji="1"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kumimoji="1"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kumimoji="1"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kumimoji="1"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kumimoji="1"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kumimoji="1"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kumimoji="1"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kumimoji="1"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kumimoji="1" sz="1400" kern="1200">
          <a:solidFill>
            <a:schemeClr val="tx1"/>
          </a:solidFill>
          <a:latin typeface="+mn-lt"/>
          <a:ea typeface="+mn-ea"/>
          <a:cs typeface="+mn-cs"/>
        </a:defRPr>
      </a:lvl9pPr>
    </p:bodyStyle>
    <p:otherStyle>
      <a:defPPr>
        <a:defRPr lang="en-US"/>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3.xml"/></Relationships>
</file>

<file path=ppt/slides/_rels/slide1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video" Target="../media/media1.MOV"/><Relationship Id="rId1" Type="http://schemas.microsoft.com/office/2007/relationships/media" Target="../media/media1.MOV"/><Relationship Id="rId4" Type="http://schemas.openxmlformats.org/officeDocument/2006/relationships/image" Target="../media/image10.png"/></Relationships>
</file>

<file path=ppt/slides/_rels/slide12.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5.xml"/><Relationship Id="rId1" Type="http://schemas.openxmlformats.org/officeDocument/2006/relationships/slideLayout" Target="../slideLayouts/slideLayout6.xml"/><Relationship Id="rId5" Type="http://schemas.openxmlformats.org/officeDocument/2006/relationships/image" Target="../media/image5.png"/><Relationship Id="rId4" Type="http://schemas.openxmlformats.org/officeDocument/2006/relationships/image" Target="../media/image2.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7.xml"/><Relationship Id="rId1" Type="http://schemas.openxmlformats.org/officeDocument/2006/relationships/slideLayout" Target="../slideLayouts/slideLayout3.xml"/><Relationship Id="rId5" Type="http://schemas.openxmlformats.org/officeDocument/2006/relationships/image" Target="../media/image6.png"/><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7.png"/></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9.xml"/><Relationship Id="rId1" Type="http://schemas.openxmlformats.org/officeDocument/2006/relationships/slideLayout" Target="../slideLayouts/slideLayout3.xml"/><Relationship Id="rId4"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タイトル 1">
            <a:extLst>
              <a:ext uri="{FF2B5EF4-FFF2-40B4-BE49-F238E27FC236}">
                <a16:creationId xmlns:a16="http://schemas.microsoft.com/office/drawing/2014/main" id="{D82A30FA-2E66-3CA8-AE9C-67077375A6D7}"/>
              </a:ext>
            </a:extLst>
          </p:cNvPr>
          <p:cNvSpPr>
            <a:spLocks noGrp="1"/>
          </p:cNvSpPr>
          <p:nvPr>
            <p:ph type="title"/>
          </p:nvPr>
        </p:nvSpPr>
        <p:spPr>
          <a:xfrm>
            <a:off x="690646" y="566678"/>
            <a:ext cx="10810708" cy="2370138"/>
          </a:xfrm>
        </p:spPr>
        <p:txBody>
          <a:bodyPr>
            <a:noAutofit/>
          </a:bodyPr>
          <a:lstStyle/>
          <a:p>
            <a:r>
              <a:rPr kumimoji="1" lang="en-US" altLang="ja-JP" sz="8500" b="1">
                <a:latin typeface="Corbel" panose="020F0502020204030204" pitchFamily="34" charset="0"/>
                <a:cs typeface="Arial" panose="020B0604020202020204" pitchFamily="34" charset="0"/>
              </a:rPr>
              <a:t>Let’s  compose</a:t>
            </a:r>
            <a:br>
              <a:rPr kumimoji="1" lang="en-US" altLang="ja-JP" sz="8500" b="1">
                <a:latin typeface="Corbel" panose="020F0502020204030204" pitchFamily="34" charset="0"/>
                <a:cs typeface="Arial" panose="020B0604020202020204" pitchFamily="34" charset="0"/>
              </a:rPr>
            </a:br>
            <a:r>
              <a:rPr kumimoji="1" lang="en-US" altLang="ja-JP" sz="8500" b="1">
                <a:latin typeface="Corbel" panose="020F0502020204030204" pitchFamily="34" charset="0"/>
                <a:cs typeface="Arial" panose="020B0604020202020204" pitchFamily="34" charset="0"/>
              </a:rPr>
              <a:t>with  vocaloid!!</a:t>
            </a:r>
            <a:endParaRPr kumimoji="1" lang="ja-JP" altLang="en-US" sz="8500" b="1" dirty="0">
              <a:latin typeface="Corbel" panose="020F0502020204030204" pitchFamily="34" charset="0"/>
              <a:cs typeface="Arial" panose="020B0604020202020204" pitchFamily="34" charset="0"/>
            </a:endParaRPr>
          </a:p>
        </p:txBody>
      </p:sp>
      <p:sp>
        <p:nvSpPr>
          <p:cNvPr id="3" name="テキスト ボックス 2">
            <a:extLst>
              <a:ext uri="{FF2B5EF4-FFF2-40B4-BE49-F238E27FC236}">
                <a16:creationId xmlns:a16="http://schemas.microsoft.com/office/drawing/2014/main" id="{3156C4C0-B049-A9AC-6980-95289E6E5BD7}"/>
              </a:ext>
            </a:extLst>
          </p:cNvPr>
          <p:cNvSpPr txBox="1"/>
          <p:nvPr/>
        </p:nvSpPr>
        <p:spPr>
          <a:xfrm>
            <a:off x="690646" y="3429000"/>
            <a:ext cx="5660153" cy="2862322"/>
          </a:xfrm>
          <a:prstGeom prst="rect">
            <a:avLst/>
          </a:prstGeom>
          <a:noFill/>
          <a:ln>
            <a:solidFill>
              <a:schemeClr val="accent3"/>
            </a:solidFill>
          </a:ln>
        </p:spPr>
        <p:txBody>
          <a:bodyPr wrap="square" rtlCol="0">
            <a:spAutoFit/>
          </a:bodyPr>
          <a:lstStyle/>
          <a:p>
            <a:pPr algn="l"/>
            <a:r>
              <a:rPr lang="en-US" altLang="ja-JP" sz="6000"/>
              <a:t>Ayano Fujiwara</a:t>
            </a:r>
          </a:p>
          <a:p>
            <a:pPr algn="l"/>
            <a:r>
              <a:rPr lang="en-US" altLang="ja-JP" sz="6000"/>
              <a:t>Sayaka Take</a:t>
            </a:r>
          </a:p>
          <a:p>
            <a:pPr algn="l"/>
            <a:r>
              <a:rPr lang="en-US" altLang="ja-JP" sz="6000"/>
              <a:t>Kanna Komori   </a:t>
            </a:r>
            <a:endParaRPr lang="ja-JP" altLang="en-US" sz="6000"/>
          </a:p>
        </p:txBody>
      </p:sp>
      <p:pic>
        <p:nvPicPr>
          <p:cNvPr id="4" name="図 4">
            <a:extLst>
              <a:ext uri="{FF2B5EF4-FFF2-40B4-BE49-F238E27FC236}">
                <a16:creationId xmlns:a16="http://schemas.microsoft.com/office/drawing/2014/main" id="{6D015840-F4BC-58F2-A481-E5164FC5C1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77887" y="2023298"/>
            <a:ext cx="3514113" cy="4834702"/>
          </a:xfrm>
          <a:prstGeom prst="rect">
            <a:avLst/>
          </a:prstGeom>
        </p:spPr>
      </p:pic>
    </p:spTree>
    <p:extLst>
      <p:ext uri="{BB962C8B-B14F-4D97-AF65-F5344CB8AC3E}">
        <p14:creationId xmlns:p14="http://schemas.microsoft.com/office/powerpoint/2010/main" val="210992469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吹き出し: 円形 5">
            <a:extLst>
              <a:ext uri="{FF2B5EF4-FFF2-40B4-BE49-F238E27FC236}">
                <a16:creationId xmlns:a16="http://schemas.microsoft.com/office/drawing/2014/main" id="{5BD7FFD5-9685-12C6-7092-8FA7681AC4C4}"/>
              </a:ext>
            </a:extLst>
          </p:cNvPr>
          <p:cNvSpPr/>
          <p:nvPr/>
        </p:nvSpPr>
        <p:spPr>
          <a:xfrm>
            <a:off x="1560280" y="3430836"/>
            <a:ext cx="5348111" cy="2602809"/>
          </a:xfrm>
          <a:prstGeom prst="wedgeEllipseCallout">
            <a:avLst>
              <a:gd name="adj1" fmla="val 61109"/>
              <a:gd name="adj2" fmla="val 2025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ja-JP" sz="4000"/>
              <a:t>Please listen !!</a:t>
            </a:r>
            <a:endParaRPr lang="ja-JP" altLang="en-US" sz="4000"/>
          </a:p>
        </p:txBody>
      </p:sp>
      <p:pic>
        <p:nvPicPr>
          <p:cNvPr id="7" name="図 7">
            <a:extLst>
              <a:ext uri="{FF2B5EF4-FFF2-40B4-BE49-F238E27FC236}">
                <a16:creationId xmlns:a16="http://schemas.microsoft.com/office/drawing/2014/main" id="{A282C013-D9F2-77A8-DCDE-E047DF0DB2AB}"/>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876004" y="2932417"/>
            <a:ext cx="3455218" cy="3599648"/>
          </a:xfrm>
          <a:prstGeom prst="rect">
            <a:avLst/>
          </a:prstGeom>
        </p:spPr>
      </p:pic>
      <p:sp>
        <p:nvSpPr>
          <p:cNvPr id="5" name="テキスト ボックス 4">
            <a:extLst>
              <a:ext uri="{FF2B5EF4-FFF2-40B4-BE49-F238E27FC236}">
                <a16:creationId xmlns:a16="http://schemas.microsoft.com/office/drawing/2014/main" id="{43D2ABF3-A288-1903-F48E-FEF0546C262E}"/>
              </a:ext>
            </a:extLst>
          </p:cNvPr>
          <p:cNvSpPr txBox="1"/>
          <p:nvPr/>
        </p:nvSpPr>
        <p:spPr>
          <a:xfrm>
            <a:off x="592667" y="624093"/>
            <a:ext cx="11599333" cy="2308324"/>
          </a:xfrm>
          <a:prstGeom prst="rect">
            <a:avLst/>
          </a:prstGeom>
          <a:noFill/>
        </p:spPr>
        <p:txBody>
          <a:bodyPr wrap="square" rtlCol="0">
            <a:spAutoFit/>
          </a:bodyPr>
          <a:lstStyle/>
          <a:p>
            <a:pPr algn="l"/>
            <a:r>
              <a:rPr lang="en-US" altLang="ja-JP" sz="7200" b="1"/>
              <a:t>Combining melody , accompaniment , and video .</a:t>
            </a:r>
          </a:p>
        </p:txBody>
      </p:sp>
    </p:spTree>
    <p:extLst>
      <p:ext uri="{BB962C8B-B14F-4D97-AF65-F5344CB8AC3E}">
        <p14:creationId xmlns:p14="http://schemas.microsoft.com/office/powerpoint/2010/main" val="137462152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trim.D616103E-A1FE-4968-9A65-09D8DBC562B6.MOV">
            <a:hlinkClick r:id="" action="ppaction://media"/>
            <a:extLst>
              <a:ext uri="{FF2B5EF4-FFF2-40B4-BE49-F238E27FC236}">
                <a16:creationId xmlns:a16="http://schemas.microsoft.com/office/drawing/2014/main" id="{5194CCF8-D106-21D4-AD90-22BECA2EE578}"/>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1524000" y="0"/>
            <a:ext cx="9144000" cy="6858000"/>
          </a:xfrm>
          <a:prstGeom prst="rect">
            <a:avLst/>
          </a:prstGeom>
        </p:spPr>
      </p:pic>
    </p:spTree>
    <p:extLst>
      <p:ext uri="{BB962C8B-B14F-4D97-AF65-F5344CB8AC3E}">
        <p14:creationId xmlns:p14="http://schemas.microsoft.com/office/powerpoint/2010/main" val="5233481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図 7">
            <a:extLst>
              <a:ext uri="{FF2B5EF4-FFF2-40B4-BE49-F238E27FC236}">
                <a16:creationId xmlns:a16="http://schemas.microsoft.com/office/drawing/2014/main" id="{372C99BB-64AB-CFD8-0C6F-56886527F5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061069" y="734907"/>
            <a:ext cx="3926319" cy="5388186"/>
          </a:xfrm>
          <a:prstGeom prst="rect">
            <a:avLst/>
          </a:prstGeom>
        </p:spPr>
      </p:pic>
      <p:sp>
        <p:nvSpPr>
          <p:cNvPr id="8" name="テキスト ボックス 7">
            <a:extLst>
              <a:ext uri="{FF2B5EF4-FFF2-40B4-BE49-F238E27FC236}">
                <a16:creationId xmlns:a16="http://schemas.microsoft.com/office/drawing/2014/main" id="{FDB5FEA5-4713-F7BE-E735-7DC61EDBB74A}"/>
              </a:ext>
            </a:extLst>
          </p:cNvPr>
          <p:cNvSpPr txBox="1"/>
          <p:nvPr/>
        </p:nvSpPr>
        <p:spPr>
          <a:xfrm>
            <a:off x="952501" y="2151727"/>
            <a:ext cx="7108568" cy="2554545"/>
          </a:xfrm>
          <a:prstGeom prst="rect">
            <a:avLst/>
          </a:prstGeom>
          <a:noFill/>
        </p:spPr>
        <p:txBody>
          <a:bodyPr wrap="square" rtlCol="0">
            <a:spAutoFit/>
          </a:bodyPr>
          <a:lstStyle/>
          <a:p>
            <a:pPr algn="l"/>
            <a:r>
              <a:rPr lang="en-US" altLang="ja-JP" sz="8000" b="1"/>
              <a:t>Thank you for your attention !!!</a:t>
            </a:r>
            <a:endParaRPr lang="ja-JP" altLang="en-US" sz="8000" b="1"/>
          </a:p>
        </p:txBody>
      </p:sp>
    </p:spTree>
    <p:extLst>
      <p:ext uri="{BB962C8B-B14F-4D97-AF65-F5344CB8AC3E}">
        <p14:creationId xmlns:p14="http://schemas.microsoft.com/office/powerpoint/2010/main" val="31143643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テキスト ボックス 1">
            <a:extLst>
              <a:ext uri="{FF2B5EF4-FFF2-40B4-BE49-F238E27FC236}">
                <a16:creationId xmlns:a16="http://schemas.microsoft.com/office/drawing/2014/main" id="{52528B85-D1D0-6066-992F-B8EFB905C61A}"/>
              </a:ext>
            </a:extLst>
          </p:cNvPr>
          <p:cNvSpPr txBox="1"/>
          <p:nvPr/>
        </p:nvSpPr>
        <p:spPr>
          <a:xfrm>
            <a:off x="602544" y="567266"/>
            <a:ext cx="10813345" cy="1400383"/>
          </a:xfrm>
          <a:prstGeom prst="rect">
            <a:avLst/>
          </a:prstGeom>
          <a:noFill/>
        </p:spPr>
        <p:txBody>
          <a:bodyPr wrap="square" rtlCol="0">
            <a:spAutoFit/>
          </a:bodyPr>
          <a:lstStyle/>
          <a:p>
            <a:pPr algn="l"/>
            <a:r>
              <a:rPr lang="en-US" altLang="ja-JP" sz="8500" b="1">
                <a:solidFill>
                  <a:srgbClr val="50FF9F"/>
                </a:solidFill>
              </a:rPr>
              <a:t>Purpose of the research </a:t>
            </a:r>
            <a:endParaRPr lang="ja-JP" altLang="en-US" sz="8500" b="1">
              <a:solidFill>
                <a:srgbClr val="50FF9F"/>
              </a:solidFill>
            </a:endParaRPr>
          </a:p>
        </p:txBody>
      </p:sp>
      <p:sp>
        <p:nvSpPr>
          <p:cNvPr id="10" name="テキスト ボックス 9">
            <a:extLst>
              <a:ext uri="{FF2B5EF4-FFF2-40B4-BE49-F238E27FC236}">
                <a16:creationId xmlns:a16="http://schemas.microsoft.com/office/drawing/2014/main" id="{3E154DDD-CF07-C042-418D-06DDB1CABCF3}"/>
              </a:ext>
            </a:extLst>
          </p:cNvPr>
          <p:cNvSpPr txBox="1"/>
          <p:nvPr/>
        </p:nvSpPr>
        <p:spPr>
          <a:xfrm>
            <a:off x="5174544" y="2514600"/>
            <a:ext cx="1828800" cy="1828800"/>
          </a:xfrm>
          <a:prstGeom prst="rect">
            <a:avLst/>
          </a:prstGeom>
          <a:noFill/>
        </p:spPr>
        <p:txBody>
          <a:bodyPr wrap="square" rtlCol="0">
            <a:spAutoFit/>
          </a:bodyPr>
          <a:lstStyle/>
          <a:p>
            <a:pPr algn="l"/>
            <a:endParaRPr lang="ja-JP" altLang="en-US"/>
          </a:p>
        </p:txBody>
      </p:sp>
      <p:sp>
        <p:nvSpPr>
          <p:cNvPr id="11" name="テキスト ボックス 10">
            <a:extLst>
              <a:ext uri="{FF2B5EF4-FFF2-40B4-BE49-F238E27FC236}">
                <a16:creationId xmlns:a16="http://schemas.microsoft.com/office/drawing/2014/main" id="{0EE2E16F-DFB0-0AA0-2A8D-B766534D9C44}"/>
              </a:ext>
            </a:extLst>
          </p:cNvPr>
          <p:cNvSpPr txBox="1"/>
          <p:nvPr/>
        </p:nvSpPr>
        <p:spPr>
          <a:xfrm>
            <a:off x="214488" y="2514600"/>
            <a:ext cx="11589456" cy="3416320"/>
          </a:xfrm>
          <a:prstGeom prst="rect">
            <a:avLst/>
          </a:prstGeom>
          <a:noFill/>
        </p:spPr>
        <p:txBody>
          <a:bodyPr wrap="square" rtlCol="0">
            <a:spAutoFit/>
          </a:bodyPr>
          <a:lstStyle/>
          <a:p>
            <a:pPr algn="l"/>
            <a:r>
              <a:rPr lang="ja-JP" altLang="en-US" sz="5400">
                <a:solidFill>
                  <a:srgbClr val="FFFFFF"/>
                </a:solidFill>
              </a:rPr>
              <a:t>・</a:t>
            </a:r>
            <a:r>
              <a:rPr lang="en-US" altLang="ja-JP" sz="5400">
                <a:solidFill>
                  <a:srgbClr val="FFFFFF"/>
                </a:solidFill>
              </a:rPr>
              <a:t>Create one encouraging song </a:t>
            </a:r>
          </a:p>
          <a:p>
            <a:pPr algn="l"/>
            <a:r>
              <a:rPr lang="en-US" altLang="ja-JP" sz="5400">
                <a:solidFill>
                  <a:srgbClr val="FFFFFF"/>
                </a:solidFill>
              </a:rPr>
              <a:t>  with vocaloid.</a:t>
            </a:r>
          </a:p>
          <a:p>
            <a:pPr algn="l"/>
            <a:endParaRPr lang="en-US" altLang="ja-JP" sz="5400">
              <a:solidFill>
                <a:srgbClr val="FFFFFF"/>
              </a:solidFill>
            </a:endParaRPr>
          </a:p>
          <a:p>
            <a:pPr algn="l"/>
            <a:r>
              <a:rPr lang="ja-JP" altLang="en-US" sz="5400">
                <a:solidFill>
                  <a:srgbClr val="FFFFFF"/>
                </a:solidFill>
              </a:rPr>
              <a:t>・</a:t>
            </a:r>
            <a:r>
              <a:rPr lang="en-US" altLang="ja-JP" sz="5400">
                <a:solidFill>
                  <a:srgbClr val="FFFFFF"/>
                </a:solidFill>
              </a:rPr>
              <a:t>Put a music video to that song .</a:t>
            </a:r>
          </a:p>
        </p:txBody>
      </p:sp>
    </p:spTree>
    <p:extLst>
      <p:ext uri="{BB962C8B-B14F-4D97-AF65-F5344CB8AC3E}">
        <p14:creationId xmlns:p14="http://schemas.microsoft.com/office/powerpoint/2010/main" val="39633247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38368535-226F-6813-DB27-1F38EA157C53}"/>
              </a:ext>
            </a:extLst>
          </p:cNvPr>
          <p:cNvSpPr txBox="1"/>
          <p:nvPr/>
        </p:nvSpPr>
        <p:spPr>
          <a:xfrm>
            <a:off x="574323" y="495920"/>
            <a:ext cx="10587566" cy="1400383"/>
          </a:xfrm>
          <a:prstGeom prst="rect">
            <a:avLst/>
          </a:prstGeom>
          <a:noFill/>
        </p:spPr>
        <p:txBody>
          <a:bodyPr wrap="square" rtlCol="0">
            <a:spAutoFit/>
          </a:bodyPr>
          <a:lstStyle/>
          <a:p>
            <a:pPr algn="l"/>
            <a:r>
              <a:rPr lang="en-US" altLang="ja-JP" sz="8500" b="1">
                <a:solidFill>
                  <a:srgbClr val="50FF9F"/>
                </a:solidFill>
              </a:rPr>
              <a:t>Reason for activity</a:t>
            </a:r>
            <a:endParaRPr lang="ja-JP" altLang="en-US" sz="8500" b="1">
              <a:solidFill>
                <a:srgbClr val="50FF9F"/>
              </a:solidFill>
            </a:endParaRPr>
          </a:p>
        </p:txBody>
      </p:sp>
      <p:sp>
        <p:nvSpPr>
          <p:cNvPr id="7" name="テキスト ボックス 6">
            <a:extLst>
              <a:ext uri="{FF2B5EF4-FFF2-40B4-BE49-F238E27FC236}">
                <a16:creationId xmlns:a16="http://schemas.microsoft.com/office/drawing/2014/main" id="{7C43352B-403D-1EAC-ADA6-41B415F005BA}"/>
              </a:ext>
            </a:extLst>
          </p:cNvPr>
          <p:cNvSpPr txBox="1"/>
          <p:nvPr/>
        </p:nvSpPr>
        <p:spPr>
          <a:xfrm>
            <a:off x="574323" y="2332336"/>
            <a:ext cx="10587566" cy="3046988"/>
          </a:xfrm>
          <a:prstGeom prst="rect">
            <a:avLst/>
          </a:prstGeom>
          <a:noFill/>
        </p:spPr>
        <p:txBody>
          <a:bodyPr wrap="square" rtlCol="0">
            <a:spAutoFit/>
          </a:bodyPr>
          <a:lstStyle/>
          <a:p>
            <a:pPr algn="l"/>
            <a:r>
              <a:rPr lang="en-US" altLang="ja-JP" sz="4800"/>
              <a:t>When we have hit our own wall , we have been encouraged by cheering songs .</a:t>
            </a:r>
          </a:p>
          <a:p>
            <a:pPr algn="l"/>
            <a:r>
              <a:rPr lang="en-US" altLang="ja-JP" sz="4800"/>
              <a:t>So , we wanted to write a song that would encourage someone .</a:t>
            </a:r>
            <a:endParaRPr lang="ja-JP" altLang="en-US" sz="4800"/>
          </a:p>
        </p:txBody>
      </p:sp>
    </p:spTree>
    <p:extLst>
      <p:ext uri="{BB962C8B-B14F-4D97-AF65-F5344CB8AC3E}">
        <p14:creationId xmlns:p14="http://schemas.microsoft.com/office/powerpoint/2010/main" val="349256501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2" name="Group 11">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7"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8"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9"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0"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1"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2"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3"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4"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5"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6"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7"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8"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39"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0"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1"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42"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3"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4"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5"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6"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7"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8"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49"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0"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1"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2"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3"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54"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5"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6"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7"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8"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59"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0"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1"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2"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3"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4"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5"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66"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sp>
        <p:nvSpPr>
          <p:cNvPr id="68" name="Round Diagonal Corner Rectangle 6">
            <a:extLst>
              <a:ext uri="{FF2B5EF4-FFF2-40B4-BE49-F238E27FC236}">
                <a16:creationId xmlns:a16="http://schemas.microsoft.com/office/drawing/2014/main" id="{CB130D74-9A04-42D9-91F9-699BA7DCE2E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14579" y="808057"/>
            <a:ext cx="3821429" cy="5234394"/>
          </a:xfrm>
          <a:prstGeom prst="round2DiagRect">
            <a:avLst>
              <a:gd name="adj1" fmla="val 11323"/>
              <a:gd name="adj2" fmla="val 0"/>
            </a:avLst>
          </a:prstGeom>
          <a:solidFill>
            <a:srgbClr val="FFFFFF"/>
          </a:solidFill>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テキスト ボックス 7">
            <a:extLst>
              <a:ext uri="{FF2B5EF4-FFF2-40B4-BE49-F238E27FC236}">
                <a16:creationId xmlns:a16="http://schemas.microsoft.com/office/drawing/2014/main" id="{8F552AAB-6A95-9B8C-22EA-3C4C0DC8ADA0}"/>
              </a:ext>
            </a:extLst>
          </p:cNvPr>
          <p:cNvSpPr txBox="1"/>
          <p:nvPr/>
        </p:nvSpPr>
        <p:spPr>
          <a:xfrm>
            <a:off x="4988433" y="257096"/>
            <a:ext cx="6900225" cy="2708434"/>
          </a:xfrm>
          <a:prstGeom prst="rect">
            <a:avLst/>
          </a:prstGeom>
          <a:noFill/>
        </p:spPr>
        <p:txBody>
          <a:bodyPr wrap="square" rtlCol="0">
            <a:spAutoFit/>
          </a:bodyPr>
          <a:lstStyle/>
          <a:p>
            <a:pPr algn="l"/>
            <a:r>
              <a:rPr lang="en-US" altLang="ja-JP" sz="8500" b="1" dirty="0">
                <a:solidFill>
                  <a:srgbClr val="50FF9F"/>
                </a:solidFill>
              </a:rPr>
              <a:t>What is </a:t>
            </a:r>
            <a:r>
              <a:rPr lang="en-US" altLang="ja-JP" sz="8500" b="1" dirty="0" err="1">
                <a:solidFill>
                  <a:srgbClr val="50FF9F"/>
                </a:solidFill>
              </a:rPr>
              <a:t>vocaloid</a:t>
            </a:r>
            <a:r>
              <a:rPr lang="ja-JP" altLang="en-US" sz="8500" b="1" dirty="0">
                <a:solidFill>
                  <a:srgbClr val="50FF9F"/>
                </a:solidFill>
              </a:rPr>
              <a:t>？</a:t>
            </a:r>
          </a:p>
        </p:txBody>
      </p:sp>
      <p:sp>
        <p:nvSpPr>
          <p:cNvPr id="9" name="テキスト ボックス 8">
            <a:extLst>
              <a:ext uri="{FF2B5EF4-FFF2-40B4-BE49-F238E27FC236}">
                <a16:creationId xmlns:a16="http://schemas.microsoft.com/office/drawing/2014/main" id="{BA32D114-88CC-EC2A-6BFA-8D48CB5EA6AF}"/>
              </a:ext>
            </a:extLst>
          </p:cNvPr>
          <p:cNvSpPr txBox="1"/>
          <p:nvPr/>
        </p:nvSpPr>
        <p:spPr>
          <a:xfrm>
            <a:off x="4964620" y="3014643"/>
            <a:ext cx="6150679" cy="3416320"/>
          </a:xfrm>
          <a:prstGeom prst="rect">
            <a:avLst/>
          </a:prstGeom>
          <a:noFill/>
        </p:spPr>
        <p:txBody>
          <a:bodyPr wrap="square" rtlCol="0">
            <a:spAutoFit/>
          </a:bodyPr>
          <a:lstStyle/>
          <a:p>
            <a:pPr algn="l"/>
            <a:r>
              <a:rPr lang="en-US" altLang="ja-JP" sz="5400" dirty="0"/>
              <a:t>Singing voice synthesis technology .</a:t>
            </a:r>
          </a:p>
          <a:p>
            <a:pPr algn="l"/>
            <a:r>
              <a:rPr lang="en-US" altLang="ja-JP" sz="5400" dirty="0"/>
              <a:t>its application software .</a:t>
            </a:r>
          </a:p>
        </p:txBody>
      </p:sp>
      <p:pic>
        <p:nvPicPr>
          <p:cNvPr id="2" name="図 2">
            <a:extLst>
              <a:ext uri="{FF2B5EF4-FFF2-40B4-BE49-F238E27FC236}">
                <a16:creationId xmlns:a16="http://schemas.microsoft.com/office/drawing/2014/main" id="{8B42A3C3-7777-7EB3-982C-88BA7EAB0856}"/>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238231" y="835412"/>
            <a:ext cx="2940308" cy="5234394"/>
          </a:xfrm>
          <a:prstGeom prst="rect">
            <a:avLst/>
          </a:prstGeom>
        </p:spPr>
      </p:pic>
    </p:spTree>
    <p:extLst>
      <p:ext uri="{BB962C8B-B14F-4D97-AF65-F5344CB8AC3E}">
        <p14:creationId xmlns:p14="http://schemas.microsoft.com/office/powerpoint/2010/main" val="125282558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30"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32" name="Group 131">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3"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34"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5"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6"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37"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8"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39"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0"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1"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2"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3"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4"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5"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6"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7"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8"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9"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0"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1"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2"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3"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4"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5"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6"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7"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8"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9"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0"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1"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62"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3"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4"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5"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6"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7"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8"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9"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0"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1"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2"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3"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74"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5"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6"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7"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8"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9"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0"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3"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6"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88" name="Group 187">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189" name="Rectangle 188">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0"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pic>
        <p:nvPicPr>
          <p:cNvPr id="4" name="図 4">
            <a:extLst>
              <a:ext uri="{FF2B5EF4-FFF2-40B4-BE49-F238E27FC236}">
                <a16:creationId xmlns:a16="http://schemas.microsoft.com/office/drawing/2014/main" id="{AE80413A-F68A-2C90-9DF1-74E31BB90D22}"/>
              </a:ext>
            </a:extLst>
          </p:cNvPr>
          <p:cNvPicPr>
            <a:picLocks noChangeAspect="1"/>
          </p:cNvPicPr>
          <p:nvPr/>
        </p:nvPicPr>
        <p:blipFill>
          <a:blip r:embed="rId5">
            <a:extLst>
              <a:ext uri="{28A0092B-C50C-407E-A947-70E740481C1C}">
                <a14:useLocalDpi xmlns:a14="http://schemas.microsoft.com/office/drawing/2010/main" val="0"/>
              </a:ext>
            </a:extLst>
          </a:blip>
          <a:srcRect l="2381" r="2009" b="2"/>
          <a:stretch/>
        </p:blipFill>
        <p:spPr>
          <a:xfrm>
            <a:off x="52388" y="2328863"/>
            <a:ext cx="5768741" cy="5234075"/>
          </a:xfrm>
          <a:prstGeom prst="rect">
            <a:avLst/>
          </a:prstGeom>
        </p:spPr>
      </p:pic>
      <p:grpSp>
        <p:nvGrpSpPr>
          <p:cNvPr id="192" name="Group 191">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193"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94"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97"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9"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0"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1"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2"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3"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4"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5"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6"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9"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0"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22"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3"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34"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5"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6"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7"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8"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9"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0"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1"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2"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3"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4"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5"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6"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248" name="Group 247">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49"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0"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1"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2"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3"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4"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5"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6"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7"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8"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sp>
        <p:nvSpPr>
          <p:cNvPr id="6" name="テキスト ボックス 5">
            <a:extLst>
              <a:ext uri="{FF2B5EF4-FFF2-40B4-BE49-F238E27FC236}">
                <a16:creationId xmlns:a16="http://schemas.microsoft.com/office/drawing/2014/main" id="{250643F3-084C-35EE-F4C9-D9365C8A0D6B}"/>
              </a:ext>
            </a:extLst>
          </p:cNvPr>
          <p:cNvSpPr txBox="1"/>
          <p:nvPr/>
        </p:nvSpPr>
        <p:spPr>
          <a:xfrm>
            <a:off x="3033889" y="989626"/>
            <a:ext cx="8981898" cy="1400383"/>
          </a:xfrm>
          <a:prstGeom prst="rect">
            <a:avLst/>
          </a:prstGeom>
          <a:noFill/>
        </p:spPr>
        <p:txBody>
          <a:bodyPr wrap="square" rtlCol="0">
            <a:spAutoFit/>
          </a:bodyPr>
          <a:lstStyle/>
          <a:p>
            <a:pPr algn="l"/>
            <a:r>
              <a:rPr lang="en-US" altLang="ja-JP" sz="8500" b="1">
                <a:solidFill>
                  <a:srgbClr val="50FF9F"/>
                </a:solidFill>
              </a:rPr>
              <a:t>Activity procedures</a:t>
            </a:r>
            <a:endParaRPr lang="ja-JP" altLang="en-US" sz="8500" b="1">
              <a:solidFill>
                <a:srgbClr val="50FF9F"/>
              </a:solidFill>
            </a:endParaRPr>
          </a:p>
        </p:txBody>
      </p:sp>
    </p:spTree>
    <p:extLst>
      <p:ext uri="{BB962C8B-B14F-4D97-AF65-F5344CB8AC3E}">
        <p14:creationId xmlns:p14="http://schemas.microsoft.com/office/powerpoint/2010/main" val="28215189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テキスト ボックス 5">
            <a:extLst>
              <a:ext uri="{FF2B5EF4-FFF2-40B4-BE49-F238E27FC236}">
                <a16:creationId xmlns:a16="http://schemas.microsoft.com/office/drawing/2014/main" id="{85BA5A42-1B50-EBA6-9FEC-CCE919AFED65}"/>
              </a:ext>
            </a:extLst>
          </p:cNvPr>
          <p:cNvSpPr txBox="1"/>
          <p:nvPr/>
        </p:nvSpPr>
        <p:spPr>
          <a:xfrm>
            <a:off x="698564" y="408662"/>
            <a:ext cx="11679460" cy="1400383"/>
          </a:xfrm>
          <a:prstGeom prst="rect">
            <a:avLst/>
          </a:prstGeom>
          <a:noFill/>
        </p:spPr>
        <p:txBody>
          <a:bodyPr wrap="square" rtlCol="0">
            <a:spAutoFit/>
          </a:bodyPr>
          <a:lstStyle/>
          <a:p>
            <a:pPr algn="l"/>
            <a:r>
              <a:rPr lang="en-US" altLang="ja-JP" sz="8500" b="1">
                <a:solidFill>
                  <a:srgbClr val="50FF9F"/>
                </a:solidFill>
              </a:rPr>
              <a:t>Determination of theme</a:t>
            </a:r>
          </a:p>
        </p:txBody>
      </p:sp>
      <p:sp>
        <p:nvSpPr>
          <p:cNvPr id="7" name="テキスト ボックス 6">
            <a:extLst>
              <a:ext uri="{FF2B5EF4-FFF2-40B4-BE49-F238E27FC236}">
                <a16:creationId xmlns:a16="http://schemas.microsoft.com/office/drawing/2014/main" id="{1A528E03-EFB3-F89E-C685-567BAEAFC000}"/>
              </a:ext>
            </a:extLst>
          </p:cNvPr>
          <p:cNvSpPr txBox="1"/>
          <p:nvPr/>
        </p:nvSpPr>
        <p:spPr>
          <a:xfrm>
            <a:off x="698564" y="1809045"/>
            <a:ext cx="11017956" cy="4247317"/>
          </a:xfrm>
          <a:prstGeom prst="rect">
            <a:avLst/>
          </a:prstGeom>
          <a:noFill/>
        </p:spPr>
        <p:txBody>
          <a:bodyPr wrap="square" rtlCol="0">
            <a:spAutoFit/>
          </a:bodyPr>
          <a:lstStyle/>
          <a:p>
            <a:pPr algn="l"/>
            <a:r>
              <a:rPr lang="en-US" altLang="ja-JP" sz="5400" b="1"/>
              <a:t>Song title</a:t>
            </a:r>
            <a:r>
              <a:rPr lang="en-US" altLang="ja-JP" sz="5400"/>
              <a:t> : head toward</a:t>
            </a:r>
          </a:p>
          <a:p>
            <a:pPr algn="l"/>
            <a:r>
              <a:rPr lang="en-US" altLang="ja-JP" sz="5400" b="1"/>
              <a:t>Meaning</a:t>
            </a:r>
            <a:r>
              <a:rPr lang="en-US" altLang="ja-JP" sz="5400"/>
              <a:t> : moving forward to 〜</a:t>
            </a:r>
            <a:endParaRPr lang="ja-JP" altLang="en-US" sz="5400"/>
          </a:p>
          <a:p>
            <a:pPr algn="l"/>
            <a:r>
              <a:rPr lang="en-US" altLang="ja-JP" sz="5400" b="1"/>
              <a:t>Reason</a:t>
            </a:r>
            <a:r>
              <a:rPr lang="en-US" altLang="ja-JP" sz="5400"/>
              <a:t> : I wanted to write a song that would push people to move forward even though they are hitting a wall .</a:t>
            </a:r>
            <a:endParaRPr lang="ja-JP" altLang="en-US" sz="5400"/>
          </a:p>
        </p:txBody>
      </p:sp>
    </p:spTree>
    <p:extLst>
      <p:ext uri="{BB962C8B-B14F-4D97-AF65-F5344CB8AC3E}">
        <p14:creationId xmlns:p14="http://schemas.microsoft.com/office/powerpoint/2010/main" val="12477049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duotone>
              <a:schemeClr val="bg2">
                <a:shade val="88000"/>
                <a:hueMod val="106000"/>
                <a:satMod val="140000"/>
                <a:lumMod val="54000"/>
              </a:schemeClr>
              <a:schemeClr val="bg2">
                <a:tint val="98000"/>
                <a:hueMod val="90000"/>
                <a:satMod val="150000"/>
                <a:lumMod val="160000"/>
              </a:schemeClr>
            </a:duotone>
          </a:blip>
          <a:stretch/>
        </a:blipFill>
        <a:effectLst/>
      </p:bgPr>
    </p:bg>
    <p:spTree>
      <p:nvGrpSpPr>
        <p:cNvPr id="1" name=""/>
        <p:cNvGrpSpPr/>
        <p:nvPr/>
      </p:nvGrpSpPr>
      <p:grpSpPr>
        <a:xfrm>
          <a:off x="0" y="0"/>
          <a:ext cx="0" cy="0"/>
          <a:chOff x="0" y="0"/>
          <a:chExt cx="0" cy="0"/>
        </a:xfrm>
      </p:grpSpPr>
      <p:pic>
        <p:nvPicPr>
          <p:cNvPr id="142"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nvGrpSpPr>
          <p:cNvPr id="144" name="Group 143">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5"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6"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7"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48"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49"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0"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1"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2"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3"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4"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5"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6"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7"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8"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59"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0"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1"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2"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3"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4"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5"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6"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7"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8"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69"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0"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1"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2"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3"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74"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5"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6"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7"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8"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79"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0"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1"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2"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3"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4"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5"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186"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7"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8"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89"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0"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1"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2"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3"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4"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5"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6"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7"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198"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00" name="Group 199">
            <a:extLst>
              <a:ext uri="{FF2B5EF4-FFF2-40B4-BE49-F238E27FC236}">
                <a16:creationId xmlns:a16="http://schemas.microsoft.com/office/drawing/2014/main" id="{096A8A5D-137F-4A8A-9811-F7A867F02E3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1" name="Rectangle 200">
              <a:extLst>
                <a:ext uri="{FF2B5EF4-FFF2-40B4-BE49-F238E27FC236}">
                  <a16:creationId xmlns:a16="http://schemas.microsoft.com/office/drawing/2014/main" id="{6EA64E00-438F-4B4F-9366-7A7230A9A0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2" name="Picture 2">
              <a:extLst>
                <a:ext uri="{FF2B5EF4-FFF2-40B4-BE49-F238E27FC236}">
                  <a16:creationId xmlns:a16="http://schemas.microsoft.com/office/drawing/2014/main" id="{59E6386A-8042-4EC7-A981-EFAC2ACB89D5}"/>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4">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p14="http://schemas.microsoft.com/office/powerpoint/2010/main" xmlns:a14="http://schemas.microsoft.com/office/drawing/2010/main" xmlns:a16="http://schemas.microsoft.com/office/drawing/2014/main" xmlns="">
                  <a:solidFill>
                    <a:srgbClr val="FFFFFF"/>
                  </a:solidFill>
                </a14:hiddenFill>
              </a:ext>
            </a:extLst>
          </p:spPr>
        </p:pic>
      </p:grpSp>
      <p:pic>
        <p:nvPicPr>
          <p:cNvPr id="4" name="図 4">
            <a:extLst>
              <a:ext uri="{FF2B5EF4-FFF2-40B4-BE49-F238E27FC236}">
                <a16:creationId xmlns:a16="http://schemas.microsoft.com/office/drawing/2014/main" id="{66598D74-8FA9-6820-CF05-1D18AA592EB6}"/>
              </a:ext>
            </a:extLst>
          </p:cNvPr>
          <p:cNvPicPr>
            <a:picLocks noChangeAspect="1"/>
          </p:cNvPicPr>
          <p:nvPr/>
        </p:nvPicPr>
        <p:blipFill>
          <a:blip r:embed="rId5">
            <a:extLst>
              <a:ext uri="{28A0092B-C50C-407E-A947-70E740481C1C}">
                <a14:useLocalDpi xmlns:a14="http://schemas.microsoft.com/office/drawing/2010/main" val="0"/>
              </a:ext>
            </a:extLst>
          </a:blip>
          <a:srcRect r="17339"/>
          <a:stretch/>
        </p:blipFill>
        <p:spPr>
          <a:xfrm>
            <a:off x="-5597" y="10"/>
            <a:ext cx="7558541" cy="6857990"/>
          </a:xfrm>
          <a:prstGeom prst="rect">
            <a:avLst/>
          </a:prstGeom>
        </p:spPr>
      </p:pic>
      <p:grpSp>
        <p:nvGrpSpPr>
          <p:cNvPr id="204" name="Group 203">
            <a:extLst>
              <a:ext uri="{FF2B5EF4-FFF2-40B4-BE49-F238E27FC236}">
                <a16:creationId xmlns:a16="http://schemas.microsoft.com/office/drawing/2014/main" id="{0FA686C7-6B08-416F-AEF3-C204079363A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05" name="Rectangle 5">
              <a:extLst>
                <a:ext uri="{FF2B5EF4-FFF2-40B4-BE49-F238E27FC236}">
                  <a16:creationId xmlns:a16="http://schemas.microsoft.com/office/drawing/2014/main" id="{2BBDDDB2-3938-4066-91BA-4907AF88266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6" name="Freeform 6">
              <a:extLst>
                <a:ext uri="{FF2B5EF4-FFF2-40B4-BE49-F238E27FC236}">
                  <a16:creationId xmlns:a16="http://schemas.microsoft.com/office/drawing/2014/main" id="{D2125FCC-F305-4C4C-9CB1-14B83ADD733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7" name="Freeform 7">
              <a:extLst>
                <a:ext uri="{FF2B5EF4-FFF2-40B4-BE49-F238E27FC236}">
                  <a16:creationId xmlns:a16="http://schemas.microsoft.com/office/drawing/2014/main" id="{96643530-0EE0-4AC8-8241-ED8E26ED83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08" name="Rectangle 8">
              <a:extLst>
                <a:ext uri="{FF2B5EF4-FFF2-40B4-BE49-F238E27FC236}">
                  <a16:creationId xmlns:a16="http://schemas.microsoft.com/office/drawing/2014/main" id="{A784F0C8-95D3-4D7D-8FA9-326D3DEA266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09" name="Freeform 9">
              <a:extLst>
                <a:ext uri="{FF2B5EF4-FFF2-40B4-BE49-F238E27FC236}">
                  <a16:creationId xmlns:a16="http://schemas.microsoft.com/office/drawing/2014/main" id="{4D49008E-3A2F-4C2C-85EB-1D228F38E6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0" name="Freeform 10">
              <a:extLst>
                <a:ext uri="{FF2B5EF4-FFF2-40B4-BE49-F238E27FC236}">
                  <a16:creationId xmlns:a16="http://schemas.microsoft.com/office/drawing/2014/main" id="{B09CB0F8-91EE-4A04-91CD-9B9D390ED6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1" name="Freeform 11">
              <a:extLst>
                <a:ext uri="{FF2B5EF4-FFF2-40B4-BE49-F238E27FC236}">
                  <a16:creationId xmlns:a16="http://schemas.microsoft.com/office/drawing/2014/main" id="{954CB039-9A52-4C07-BDB1-747876D868A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2" name="Freeform 12">
              <a:extLst>
                <a:ext uri="{FF2B5EF4-FFF2-40B4-BE49-F238E27FC236}">
                  <a16:creationId xmlns:a16="http://schemas.microsoft.com/office/drawing/2014/main" id="{AD9FE313-C425-42A8-92A9-82E74C40966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3" name="Freeform 13">
              <a:extLst>
                <a:ext uri="{FF2B5EF4-FFF2-40B4-BE49-F238E27FC236}">
                  <a16:creationId xmlns:a16="http://schemas.microsoft.com/office/drawing/2014/main" id="{CD506FC5-3A23-48B7-9771-7B77E6DA0F4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4" name="Freeform 14">
              <a:extLst>
                <a:ext uri="{FF2B5EF4-FFF2-40B4-BE49-F238E27FC236}">
                  <a16:creationId xmlns:a16="http://schemas.microsoft.com/office/drawing/2014/main" id="{6FF54CDF-21B0-46AE-B402-234E62F9D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5" name="Freeform 15">
              <a:extLst>
                <a:ext uri="{FF2B5EF4-FFF2-40B4-BE49-F238E27FC236}">
                  <a16:creationId xmlns:a16="http://schemas.microsoft.com/office/drawing/2014/main" id="{EE88784D-C24D-4FBD-AF34-85BA74966F4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6" name="Freeform 16">
              <a:extLst>
                <a:ext uri="{FF2B5EF4-FFF2-40B4-BE49-F238E27FC236}">
                  <a16:creationId xmlns:a16="http://schemas.microsoft.com/office/drawing/2014/main" id="{F524C128-9723-4A4D-BFB5-7EBD5B24FB9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7" name="Freeform 17">
              <a:extLst>
                <a:ext uri="{FF2B5EF4-FFF2-40B4-BE49-F238E27FC236}">
                  <a16:creationId xmlns:a16="http://schemas.microsoft.com/office/drawing/2014/main" id="{9C742EF7-4F82-4B4A-9693-4F794B6A50A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8" name="Freeform 18">
              <a:extLst>
                <a:ext uri="{FF2B5EF4-FFF2-40B4-BE49-F238E27FC236}">
                  <a16:creationId xmlns:a16="http://schemas.microsoft.com/office/drawing/2014/main" id="{0265747A-2114-4F0F-81B6-618FD38958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19" name="Freeform 19">
              <a:extLst>
                <a:ext uri="{FF2B5EF4-FFF2-40B4-BE49-F238E27FC236}">
                  <a16:creationId xmlns:a16="http://schemas.microsoft.com/office/drawing/2014/main" id="{99E488E3-470E-4FC6-A3B0-141DF162D80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0" name="Freeform 20">
              <a:extLst>
                <a:ext uri="{FF2B5EF4-FFF2-40B4-BE49-F238E27FC236}">
                  <a16:creationId xmlns:a16="http://schemas.microsoft.com/office/drawing/2014/main" id="{612B7DC5-03F3-4B7B-9520-D66144F168D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1" name="Freeform 21">
              <a:extLst>
                <a:ext uri="{FF2B5EF4-FFF2-40B4-BE49-F238E27FC236}">
                  <a16:creationId xmlns:a16="http://schemas.microsoft.com/office/drawing/2014/main" id="{B2355AA2-DB69-485A-B600-E3DF02F2DFF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2" name="Freeform 22">
              <a:extLst>
                <a:ext uri="{FF2B5EF4-FFF2-40B4-BE49-F238E27FC236}">
                  <a16:creationId xmlns:a16="http://schemas.microsoft.com/office/drawing/2014/main" id="{4DC3AC80-2B15-428E-8B1E-53312C6663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3" name="Freeform 23">
              <a:extLst>
                <a:ext uri="{FF2B5EF4-FFF2-40B4-BE49-F238E27FC236}">
                  <a16:creationId xmlns:a16="http://schemas.microsoft.com/office/drawing/2014/main" id="{C48F81D6-640C-4483-9773-8C7BFF461DC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4" name="Freeform 24">
              <a:extLst>
                <a:ext uri="{FF2B5EF4-FFF2-40B4-BE49-F238E27FC236}">
                  <a16:creationId xmlns:a16="http://schemas.microsoft.com/office/drawing/2014/main" id="{C7AA2EE3-7411-4DCB-B79E-0C5C95D7C7D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5" name="Freeform 25">
              <a:extLst>
                <a:ext uri="{FF2B5EF4-FFF2-40B4-BE49-F238E27FC236}">
                  <a16:creationId xmlns:a16="http://schemas.microsoft.com/office/drawing/2014/main" id="{8B84BFA3-B122-4CA5-8C28-79134C9752E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6" name="Freeform 26">
              <a:extLst>
                <a:ext uri="{FF2B5EF4-FFF2-40B4-BE49-F238E27FC236}">
                  <a16:creationId xmlns:a16="http://schemas.microsoft.com/office/drawing/2014/main" id="{A7C22B06-B32B-46EB-9428-B7CA7DA1F80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7" name="Freeform 27">
              <a:extLst>
                <a:ext uri="{FF2B5EF4-FFF2-40B4-BE49-F238E27FC236}">
                  <a16:creationId xmlns:a16="http://schemas.microsoft.com/office/drawing/2014/main" id="{1AE1D740-5AF4-4B8F-B533-C8CD4E56EC2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8" name="Freeform 28">
              <a:extLst>
                <a:ext uri="{FF2B5EF4-FFF2-40B4-BE49-F238E27FC236}">
                  <a16:creationId xmlns:a16="http://schemas.microsoft.com/office/drawing/2014/main" id="{555B0792-99B8-4014-AC84-7B39D21294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29" name="Freeform 29">
              <a:extLst>
                <a:ext uri="{FF2B5EF4-FFF2-40B4-BE49-F238E27FC236}">
                  <a16:creationId xmlns:a16="http://schemas.microsoft.com/office/drawing/2014/main" id="{395B90B6-A4DE-4EEF-B53E-395E8D4AF3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0" name="Freeform 30">
              <a:extLst>
                <a:ext uri="{FF2B5EF4-FFF2-40B4-BE49-F238E27FC236}">
                  <a16:creationId xmlns:a16="http://schemas.microsoft.com/office/drawing/2014/main" id="{A0117576-A27F-4175-BD9D-EE15C96D984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1" name="Freeform 31">
              <a:extLst>
                <a:ext uri="{FF2B5EF4-FFF2-40B4-BE49-F238E27FC236}">
                  <a16:creationId xmlns:a16="http://schemas.microsoft.com/office/drawing/2014/main" id="{93C8332E-93D3-4919-A977-06EC765564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2" name="Freeform 32">
              <a:extLst>
                <a:ext uri="{FF2B5EF4-FFF2-40B4-BE49-F238E27FC236}">
                  <a16:creationId xmlns:a16="http://schemas.microsoft.com/office/drawing/2014/main" id="{B086AC0E-8130-47AC-A510-5285FAE6596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3" name="Rectangle 33">
              <a:extLst>
                <a:ext uri="{FF2B5EF4-FFF2-40B4-BE49-F238E27FC236}">
                  <a16:creationId xmlns:a16="http://schemas.microsoft.com/office/drawing/2014/main" id="{DF1BC1DF-8089-49D8-9535-EAB0D7C9A4C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34" name="Freeform 34">
              <a:extLst>
                <a:ext uri="{FF2B5EF4-FFF2-40B4-BE49-F238E27FC236}">
                  <a16:creationId xmlns:a16="http://schemas.microsoft.com/office/drawing/2014/main" id="{97388BAE-DCB9-4B88-9CDE-6FA3304D3A2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5" name="Freeform 35">
              <a:extLst>
                <a:ext uri="{FF2B5EF4-FFF2-40B4-BE49-F238E27FC236}">
                  <a16:creationId xmlns:a16="http://schemas.microsoft.com/office/drawing/2014/main" id="{7E059A96-E5FE-4EE1-9C6D-3AB208BF67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6" name="Freeform 36">
              <a:extLst>
                <a:ext uri="{FF2B5EF4-FFF2-40B4-BE49-F238E27FC236}">
                  <a16:creationId xmlns:a16="http://schemas.microsoft.com/office/drawing/2014/main" id="{CD6A3DCE-FBEE-41E7-A0EC-CA23A1DF3C6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7" name="Freeform 37">
              <a:extLst>
                <a:ext uri="{FF2B5EF4-FFF2-40B4-BE49-F238E27FC236}">
                  <a16:creationId xmlns:a16="http://schemas.microsoft.com/office/drawing/2014/main" id="{52966C83-B07E-463F-B982-F3E074D9D1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8" name="Freeform 38">
              <a:extLst>
                <a:ext uri="{FF2B5EF4-FFF2-40B4-BE49-F238E27FC236}">
                  <a16:creationId xmlns:a16="http://schemas.microsoft.com/office/drawing/2014/main" id="{0F475B53-6578-4C68-AC7C-3BE28EA6ADA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39" name="Freeform 39">
              <a:extLst>
                <a:ext uri="{FF2B5EF4-FFF2-40B4-BE49-F238E27FC236}">
                  <a16:creationId xmlns:a16="http://schemas.microsoft.com/office/drawing/2014/main" id="{8475C02B-D024-4E20-9EF3-2A7E967407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0" name="Freeform 40">
              <a:extLst>
                <a:ext uri="{FF2B5EF4-FFF2-40B4-BE49-F238E27FC236}">
                  <a16:creationId xmlns:a16="http://schemas.microsoft.com/office/drawing/2014/main" id="{1F5EF5DC-7372-4549-B0A6-800F1940683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1" name="Freeform 41">
              <a:extLst>
                <a:ext uri="{FF2B5EF4-FFF2-40B4-BE49-F238E27FC236}">
                  <a16:creationId xmlns:a16="http://schemas.microsoft.com/office/drawing/2014/main" id="{8B908D96-CCB2-426B-862C-2BDB2AF717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2" name="Freeform 42">
              <a:extLst>
                <a:ext uri="{FF2B5EF4-FFF2-40B4-BE49-F238E27FC236}">
                  <a16:creationId xmlns:a16="http://schemas.microsoft.com/office/drawing/2014/main" id="{26752E6D-E46B-4DA2-B280-5C696EF4FD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3" name="Freeform 43">
              <a:extLst>
                <a:ext uri="{FF2B5EF4-FFF2-40B4-BE49-F238E27FC236}">
                  <a16:creationId xmlns:a16="http://schemas.microsoft.com/office/drawing/2014/main" id="{011E7A27-73CF-4E1E-8AE2-B88B96F3B3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4" name="Freeform 44">
              <a:extLst>
                <a:ext uri="{FF2B5EF4-FFF2-40B4-BE49-F238E27FC236}">
                  <a16:creationId xmlns:a16="http://schemas.microsoft.com/office/drawing/2014/main" id="{1DBE1EE2-4667-4A45-80F7-217D3B6FA7D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5" name="Rectangle 45">
              <a:extLst>
                <a:ext uri="{FF2B5EF4-FFF2-40B4-BE49-F238E27FC236}">
                  <a16:creationId xmlns:a16="http://schemas.microsoft.com/office/drawing/2014/main" id="{A48239BC-3712-4110-AE92-4AC892603DE7}"/>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sp>
          <p:nvSpPr>
            <p:cNvPr id="246" name="Freeform 46">
              <a:extLst>
                <a:ext uri="{FF2B5EF4-FFF2-40B4-BE49-F238E27FC236}">
                  <a16:creationId xmlns:a16="http://schemas.microsoft.com/office/drawing/2014/main" id="{14B6D739-1C93-4350-BC14-ED88C6341B8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7" name="Freeform 47">
              <a:extLst>
                <a:ext uri="{FF2B5EF4-FFF2-40B4-BE49-F238E27FC236}">
                  <a16:creationId xmlns:a16="http://schemas.microsoft.com/office/drawing/2014/main" id="{2F73DF89-CB95-4798-90CA-B7A1DF2D36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8" name="Freeform 48">
              <a:extLst>
                <a:ext uri="{FF2B5EF4-FFF2-40B4-BE49-F238E27FC236}">
                  <a16:creationId xmlns:a16="http://schemas.microsoft.com/office/drawing/2014/main" id="{1DA7D977-8D60-47B5-8071-30A6FA0C90F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49" name="Freeform 49">
              <a:extLst>
                <a:ext uri="{FF2B5EF4-FFF2-40B4-BE49-F238E27FC236}">
                  <a16:creationId xmlns:a16="http://schemas.microsoft.com/office/drawing/2014/main" id="{4A241594-4FC5-4570-94B2-724F248A6B1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0" name="Freeform 50">
              <a:extLst>
                <a:ext uri="{FF2B5EF4-FFF2-40B4-BE49-F238E27FC236}">
                  <a16:creationId xmlns:a16="http://schemas.microsoft.com/office/drawing/2014/main" id="{9D31F634-1A34-473E-A0FA-D06EB57D976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1" name="Freeform 51">
              <a:extLst>
                <a:ext uri="{FF2B5EF4-FFF2-40B4-BE49-F238E27FC236}">
                  <a16:creationId xmlns:a16="http://schemas.microsoft.com/office/drawing/2014/main" id="{CE20C679-7385-48FF-BBE5-5BA7C0E7002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2" name="Freeform 52">
              <a:extLst>
                <a:ext uri="{FF2B5EF4-FFF2-40B4-BE49-F238E27FC236}">
                  <a16:creationId xmlns:a16="http://schemas.microsoft.com/office/drawing/2014/main" id="{ADF9CA3B-265F-4927-BA79-0A676AF3F5C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3" name="Freeform 53">
              <a:extLst>
                <a:ext uri="{FF2B5EF4-FFF2-40B4-BE49-F238E27FC236}">
                  <a16:creationId xmlns:a16="http://schemas.microsoft.com/office/drawing/2014/main" id="{B138D01D-340C-4DB0-A0E1-D54B9319D5F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4" name="Freeform 54">
              <a:extLst>
                <a:ext uri="{FF2B5EF4-FFF2-40B4-BE49-F238E27FC236}">
                  <a16:creationId xmlns:a16="http://schemas.microsoft.com/office/drawing/2014/main" id="{B56918B0-069B-4C98-995E-4D6B0B1765C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5" name="Freeform 55">
              <a:extLst>
                <a:ext uri="{FF2B5EF4-FFF2-40B4-BE49-F238E27FC236}">
                  <a16:creationId xmlns:a16="http://schemas.microsoft.com/office/drawing/2014/main" id="{2BD45940-09B7-4CD3-90E7-0EA2CF6A03B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6" name="Freeform 56">
              <a:extLst>
                <a:ext uri="{FF2B5EF4-FFF2-40B4-BE49-F238E27FC236}">
                  <a16:creationId xmlns:a16="http://schemas.microsoft.com/office/drawing/2014/main" id="{347A8664-7179-419E-A26E-8250762910A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7" name="Freeform 57">
              <a:extLst>
                <a:ext uri="{FF2B5EF4-FFF2-40B4-BE49-F238E27FC236}">
                  <a16:creationId xmlns:a16="http://schemas.microsoft.com/office/drawing/2014/main" id="{B7350394-4D50-4E2E-8AF2-F4A52E734D1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58" name="Freeform 58">
              <a:extLst>
                <a:ext uri="{FF2B5EF4-FFF2-40B4-BE49-F238E27FC236}">
                  <a16:creationId xmlns:a16="http://schemas.microsoft.com/office/drawing/2014/main" id="{6B464294-4049-4542-A83E-22B8CC63316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grpSp>
      <p:grpSp>
        <p:nvGrpSpPr>
          <p:cNvPr id="260" name="Group 259">
            <a:extLst>
              <a:ext uri="{FF2B5EF4-FFF2-40B4-BE49-F238E27FC236}">
                <a16:creationId xmlns:a16="http://schemas.microsoft.com/office/drawing/2014/main" id="{4C78E281-F596-4ECB-979A-89D89452AAD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61" name="Freeform 32">
              <a:extLst>
                <a:ext uri="{FF2B5EF4-FFF2-40B4-BE49-F238E27FC236}">
                  <a16:creationId xmlns:a16="http://schemas.microsoft.com/office/drawing/2014/main" id="{C20E68C0-5C9E-4DA6-83AD-0EC3179BB3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2" name="Freeform 33">
              <a:extLst>
                <a:ext uri="{FF2B5EF4-FFF2-40B4-BE49-F238E27FC236}">
                  <a16:creationId xmlns:a16="http://schemas.microsoft.com/office/drawing/2014/main" id="{80C08ED9-C9F6-4168-816A-F5C5F3AF5A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3" name="Freeform 34">
              <a:extLst>
                <a:ext uri="{FF2B5EF4-FFF2-40B4-BE49-F238E27FC236}">
                  <a16:creationId xmlns:a16="http://schemas.microsoft.com/office/drawing/2014/main" id="{0A83E4BF-890D-4E0A-A720-48088D4224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4" name="Freeform 35">
              <a:extLst>
                <a:ext uri="{FF2B5EF4-FFF2-40B4-BE49-F238E27FC236}">
                  <a16:creationId xmlns:a16="http://schemas.microsoft.com/office/drawing/2014/main" id="{996F9B33-C769-451E-9044-EA85C625CA9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5" name="Freeform 36">
              <a:extLst>
                <a:ext uri="{FF2B5EF4-FFF2-40B4-BE49-F238E27FC236}">
                  <a16:creationId xmlns:a16="http://schemas.microsoft.com/office/drawing/2014/main" id="{F91D6EA2-C024-4E53-A81E-A50907517B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6" name="Freeform 37">
              <a:extLst>
                <a:ext uri="{FF2B5EF4-FFF2-40B4-BE49-F238E27FC236}">
                  <a16:creationId xmlns:a16="http://schemas.microsoft.com/office/drawing/2014/main" id="{233F8C4E-A946-462B-9703-971ABD45DCE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7" name="Freeform 38">
              <a:extLst>
                <a:ext uri="{FF2B5EF4-FFF2-40B4-BE49-F238E27FC236}">
                  <a16:creationId xmlns:a16="http://schemas.microsoft.com/office/drawing/2014/main" id="{06059614-A557-45C6-B625-488D41C394A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8" name="Freeform 39">
              <a:extLst>
                <a:ext uri="{FF2B5EF4-FFF2-40B4-BE49-F238E27FC236}">
                  <a16:creationId xmlns:a16="http://schemas.microsoft.com/office/drawing/2014/main" id="{26BCD22B-880F-40F8-88AC-CD92853487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69" name="Freeform 40">
              <a:extLst>
                <a:ext uri="{FF2B5EF4-FFF2-40B4-BE49-F238E27FC236}">
                  <a16:creationId xmlns:a16="http://schemas.microsoft.com/office/drawing/2014/main" id="{52324B00-0190-4453-9F81-F0E9138009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round/>
                  <a:headEnd/>
                  <a:tailEnd/>
                </a14:hiddenLine>
              </a:ext>
            </a:extLst>
          </p:spPr>
        </p:sp>
        <p:sp>
          <p:nvSpPr>
            <p:cNvPr id="270" name="Rectangle 41">
              <a:extLst>
                <a:ext uri="{FF2B5EF4-FFF2-40B4-BE49-F238E27FC236}">
                  <a16:creationId xmlns:a16="http://schemas.microsoft.com/office/drawing/2014/main" id="{33BE57C0-F93F-4C88-B489-0BFA90D01BB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p14="http://schemas.microsoft.com/office/powerpoint/2010/main" xmlns:a14="http://schemas.microsoft.com/office/drawing/2010/main" xmlns:a16="http://schemas.microsoft.com/office/drawing/2014/main" xmlns="" w="9525">
                  <a:solidFill>
                    <a:srgbClr val="000000"/>
                  </a:solidFill>
                  <a:miter lim="800000"/>
                  <a:headEnd/>
                  <a:tailEnd/>
                </a14:hiddenLine>
              </a:ext>
            </a:extLst>
          </p:spPr>
        </p:sp>
      </p:grpSp>
      <p:sp>
        <p:nvSpPr>
          <p:cNvPr id="7" name="テキスト ボックス 6">
            <a:extLst>
              <a:ext uri="{FF2B5EF4-FFF2-40B4-BE49-F238E27FC236}">
                <a16:creationId xmlns:a16="http://schemas.microsoft.com/office/drawing/2014/main" id="{5C074284-AD5F-20D9-05DD-224C40634D09}"/>
              </a:ext>
            </a:extLst>
          </p:cNvPr>
          <p:cNvSpPr txBox="1"/>
          <p:nvPr/>
        </p:nvSpPr>
        <p:spPr>
          <a:xfrm>
            <a:off x="7781952" y="535524"/>
            <a:ext cx="4974493" cy="1323439"/>
          </a:xfrm>
          <a:prstGeom prst="rect">
            <a:avLst/>
          </a:prstGeom>
          <a:noFill/>
        </p:spPr>
        <p:txBody>
          <a:bodyPr wrap="square" rtlCol="0">
            <a:spAutoFit/>
          </a:bodyPr>
          <a:lstStyle/>
          <a:p>
            <a:pPr algn="l"/>
            <a:r>
              <a:rPr lang="en-US" altLang="ja-JP" sz="4000" b="1">
                <a:solidFill>
                  <a:srgbClr val="50FF9F"/>
                </a:solidFill>
              </a:rPr>
              <a:t>Composition of the chorus melody</a:t>
            </a:r>
            <a:endParaRPr lang="ja-JP" altLang="en-US" sz="4000" b="1">
              <a:solidFill>
                <a:srgbClr val="50FF9F"/>
              </a:solidFill>
            </a:endParaRPr>
          </a:p>
        </p:txBody>
      </p:sp>
      <p:sp>
        <p:nvSpPr>
          <p:cNvPr id="8" name="テキスト ボックス 7">
            <a:extLst>
              <a:ext uri="{FF2B5EF4-FFF2-40B4-BE49-F238E27FC236}">
                <a16:creationId xmlns:a16="http://schemas.microsoft.com/office/drawing/2014/main" id="{8AEB5D97-DAD1-78EE-F983-A55CAA08B933}"/>
              </a:ext>
            </a:extLst>
          </p:cNvPr>
          <p:cNvSpPr txBox="1"/>
          <p:nvPr/>
        </p:nvSpPr>
        <p:spPr>
          <a:xfrm>
            <a:off x="7633906" y="2212955"/>
            <a:ext cx="4491419" cy="3970318"/>
          </a:xfrm>
          <a:prstGeom prst="rect">
            <a:avLst/>
          </a:prstGeom>
          <a:noFill/>
        </p:spPr>
        <p:txBody>
          <a:bodyPr wrap="square" rtlCol="0">
            <a:spAutoFit/>
          </a:bodyPr>
          <a:lstStyle/>
          <a:p>
            <a:pPr algn="l"/>
            <a:r>
              <a:rPr lang="en-US" altLang="ja-JP" sz="3600"/>
              <a:t>①Record and keep melodies that come to mind in your daily life .</a:t>
            </a:r>
            <a:endParaRPr lang="ja-JP" altLang="en-US" sz="3600"/>
          </a:p>
          <a:p>
            <a:pPr algn="l"/>
            <a:endParaRPr lang="ja-JP" altLang="en-US" sz="3600"/>
          </a:p>
          <a:p>
            <a:pPr algn="l"/>
            <a:r>
              <a:rPr lang="en-US" altLang="ja-JP" sz="3600"/>
              <a:t>② Take the sound on the soprano recorder based on ①</a:t>
            </a:r>
            <a:endParaRPr lang="ja-JP" altLang="en-US" sz="3600"/>
          </a:p>
        </p:txBody>
      </p:sp>
    </p:spTree>
    <p:extLst>
      <p:ext uri="{BB962C8B-B14F-4D97-AF65-F5344CB8AC3E}">
        <p14:creationId xmlns:p14="http://schemas.microsoft.com/office/powerpoint/2010/main" val="15281225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2"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44" name="Group 143">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45"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46"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7"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48"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49"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0"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1"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2"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3"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4"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5"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6"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7"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8"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9"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0"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1"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2"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3"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4"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5"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6"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7"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8"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9"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0"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1"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2"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3"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74"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5"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6"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7"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8"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79"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0"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1"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2"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3"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4"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5"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86"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7"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8"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9"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0"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1"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2"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3"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4"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5"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6"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7"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8"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200" name="Group 199">
            <a:extLst>
              <a:ext uri="{FF2B5EF4-FFF2-40B4-BE49-F238E27FC236}">
                <a16:creationId xmlns:a16="http://schemas.microsoft.com/office/drawing/2014/main" id="{1351B104-9B78-4A2B-B970-FA8ABE1CE12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201" name="Rectangle 200">
              <a:extLst>
                <a:ext uri="{FF2B5EF4-FFF2-40B4-BE49-F238E27FC236}">
                  <a16:creationId xmlns:a16="http://schemas.microsoft.com/office/drawing/2014/main" id="{3A130E84-D02F-40FB-9BEB-52023927138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2" name="Picture 2">
              <a:extLst>
                <a:ext uri="{FF2B5EF4-FFF2-40B4-BE49-F238E27FC236}">
                  <a16:creationId xmlns:a16="http://schemas.microsoft.com/office/drawing/2014/main" id="{5E142BFD-7D75-4518-BBDF-27C00AB4BC7F}"/>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grpSp>
        <p:nvGrpSpPr>
          <p:cNvPr id="204" name="Group 203">
            <a:extLst>
              <a:ext uri="{FF2B5EF4-FFF2-40B4-BE49-F238E27FC236}">
                <a16:creationId xmlns:a16="http://schemas.microsoft.com/office/drawing/2014/main" id="{D4116A08-770E-4DC3-AAB6-E3E8E6CEC8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solidFill>
            <a:schemeClr val="tx1">
              <a:alpha val="70000"/>
            </a:schemeClr>
          </a:solidFill>
          <a:effectLst/>
        </p:grpSpPr>
        <p:sp>
          <p:nvSpPr>
            <p:cNvPr id="205" name="Rectangle 5">
              <a:extLst>
                <a:ext uri="{FF2B5EF4-FFF2-40B4-BE49-F238E27FC236}">
                  <a16:creationId xmlns:a16="http://schemas.microsoft.com/office/drawing/2014/main" id="{6ADECFB2-F615-49A9-A242-A3D04CADB0B8}"/>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6" name="Freeform 6">
              <a:extLst>
                <a:ext uri="{FF2B5EF4-FFF2-40B4-BE49-F238E27FC236}">
                  <a16:creationId xmlns:a16="http://schemas.microsoft.com/office/drawing/2014/main" id="{8E1F3AC6-5FF1-401B-91E4-180D1D356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7" name="Freeform 7">
              <a:extLst>
                <a:ext uri="{FF2B5EF4-FFF2-40B4-BE49-F238E27FC236}">
                  <a16:creationId xmlns:a16="http://schemas.microsoft.com/office/drawing/2014/main" id="{72BC7A9D-387B-4877-B8E6-E8ABA6B2655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8" name="Rectangle 8">
              <a:extLst>
                <a:ext uri="{FF2B5EF4-FFF2-40B4-BE49-F238E27FC236}">
                  <a16:creationId xmlns:a16="http://schemas.microsoft.com/office/drawing/2014/main" id="{9114560A-27D6-469D-992E-33A55B40BA0E}"/>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09" name="Freeform 9">
              <a:extLst>
                <a:ext uri="{FF2B5EF4-FFF2-40B4-BE49-F238E27FC236}">
                  <a16:creationId xmlns:a16="http://schemas.microsoft.com/office/drawing/2014/main" id="{CBF136EF-7DC2-47D2-974C-70044B5E90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0" name="Freeform 10">
              <a:extLst>
                <a:ext uri="{FF2B5EF4-FFF2-40B4-BE49-F238E27FC236}">
                  <a16:creationId xmlns:a16="http://schemas.microsoft.com/office/drawing/2014/main" id="{6B03084D-F566-41C4-BE37-870FB5A0D1F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1" name="Freeform 11">
              <a:extLst>
                <a:ext uri="{FF2B5EF4-FFF2-40B4-BE49-F238E27FC236}">
                  <a16:creationId xmlns:a16="http://schemas.microsoft.com/office/drawing/2014/main" id="{049DC21B-8236-4901-9ADD-E3167ABDE9B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2" name="Freeform 12">
              <a:extLst>
                <a:ext uri="{FF2B5EF4-FFF2-40B4-BE49-F238E27FC236}">
                  <a16:creationId xmlns:a16="http://schemas.microsoft.com/office/drawing/2014/main" id="{304F4FEB-8B5B-45BA-988C-5FBF41059E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3" name="Freeform 13">
              <a:extLst>
                <a:ext uri="{FF2B5EF4-FFF2-40B4-BE49-F238E27FC236}">
                  <a16:creationId xmlns:a16="http://schemas.microsoft.com/office/drawing/2014/main" id="{E88E24C8-3D76-4C2F-84D1-BC3C2AACA4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4" name="Freeform 14">
              <a:extLst>
                <a:ext uri="{FF2B5EF4-FFF2-40B4-BE49-F238E27FC236}">
                  <a16:creationId xmlns:a16="http://schemas.microsoft.com/office/drawing/2014/main" id="{91C91468-4F8A-42F1-9505-02D92417874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5" name="Freeform 15">
              <a:extLst>
                <a:ext uri="{FF2B5EF4-FFF2-40B4-BE49-F238E27FC236}">
                  <a16:creationId xmlns:a16="http://schemas.microsoft.com/office/drawing/2014/main" id="{C22581B1-C426-4189-85D6-C499D6982F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6" name="Freeform 16">
              <a:extLst>
                <a:ext uri="{FF2B5EF4-FFF2-40B4-BE49-F238E27FC236}">
                  <a16:creationId xmlns:a16="http://schemas.microsoft.com/office/drawing/2014/main" id="{29DFD4C4-0517-4A6B-B423-E55582618D9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7" name="Freeform 17">
              <a:extLst>
                <a:ext uri="{FF2B5EF4-FFF2-40B4-BE49-F238E27FC236}">
                  <a16:creationId xmlns:a16="http://schemas.microsoft.com/office/drawing/2014/main" id="{7ACD84D3-D09D-4C94-99D5-51713A1D6B2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8" name="Freeform 18">
              <a:extLst>
                <a:ext uri="{FF2B5EF4-FFF2-40B4-BE49-F238E27FC236}">
                  <a16:creationId xmlns:a16="http://schemas.microsoft.com/office/drawing/2014/main" id="{37C2AEAB-1CC9-4A9A-8303-E1E0C12168A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9" name="Freeform 19">
              <a:extLst>
                <a:ext uri="{FF2B5EF4-FFF2-40B4-BE49-F238E27FC236}">
                  <a16:creationId xmlns:a16="http://schemas.microsoft.com/office/drawing/2014/main" id="{20ABD348-58FE-4371-AE12-C66FF8CAC3A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0" name="Freeform 20">
              <a:extLst>
                <a:ext uri="{FF2B5EF4-FFF2-40B4-BE49-F238E27FC236}">
                  <a16:creationId xmlns:a16="http://schemas.microsoft.com/office/drawing/2014/main" id="{408E0FAA-F0C5-4CB1-95FE-D3D96830FC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1" name="Freeform 21">
              <a:extLst>
                <a:ext uri="{FF2B5EF4-FFF2-40B4-BE49-F238E27FC236}">
                  <a16:creationId xmlns:a16="http://schemas.microsoft.com/office/drawing/2014/main" id="{F83C789F-2881-4822-A724-567720953F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2" name="Freeform 22">
              <a:extLst>
                <a:ext uri="{FF2B5EF4-FFF2-40B4-BE49-F238E27FC236}">
                  <a16:creationId xmlns:a16="http://schemas.microsoft.com/office/drawing/2014/main" id="{6B039120-5C84-4A03-9ADD-32EA6E5D444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3" name="Freeform 23">
              <a:extLst>
                <a:ext uri="{FF2B5EF4-FFF2-40B4-BE49-F238E27FC236}">
                  <a16:creationId xmlns:a16="http://schemas.microsoft.com/office/drawing/2014/main" id="{440E956F-26EB-40C6-B500-1A4BB4ABF75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4" name="Freeform 24">
              <a:extLst>
                <a:ext uri="{FF2B5EF4-FFF2-40B4-BE49-F238E27FC236}">
                  <a16:creationId xmlns:a16="http://schemas.microsoft.com/office/drawing/2014/main" id="{D2449A75-05DC-4791-90F1-335CC6732CB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5" name="Freeform 25">
              <a:extLst>
                <a:ext uri="{FF2B5EF4-FFF2-40B4-BE49-F238E27FC236}">
                  <a16:creationId xmlns:a16="http://schemas.microsoft.com/office/drawing/2014/main" id="{2A0F57CD-8F34-4F1D-BFF3-129352250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6" name="Freeform 26">
              <a:extLst>
                <a:ext uri="{FF2B5EF4-FFF2-40B4-BE49-F238E27FC236}">
                  <a16:creationId xmlns:a16="http://schemas.microsoft.com/office/drawing/2014/main" id="{DB0DDCCE-FA18-4790-8F10-67FC661721D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7" name="Freeform 27">
              <a:extLst>
                <a:ext uri="{FF2B5EF4-FFF2-40B4-BE49-F238E27FC236}">
                  <a16:creationId xmlns:a16="http://schemas.microsoft.com/office/drawing/2014/main" id="{750A8178-D049-42D4-BA77-A262FE55F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8" name="Freeform 28">
              <a:extLst>
                <a:ext uri="{FF2B5EF4-FFF2-40B4-BE49-F238E27FC236}">
                  <a16:creationId xmlns:a16="http://schemas.microsoft.com/office/drawing/2014/main" id="{B33B9383-8846-404B-85BE-E43F0773794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9" name="Freeform 29">
              <a:extLst>
                <a:ext uri="{FF2B5EF4-FFF2-40B4-BE49-F238E27FC236}">
                  <a16:creationId xmlns:a16="http://schemas.microsoft.com/office/drawing/2014/main" id="{79468103-A660-495B-BFDF-8E7D98A09A0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0" name="Freeform 30">
              <a:extLst>
                <a:ext uri="{FF2B5EF4-FFF2-40B4-BE49-F238E27FC236}">
                  <a16:creationId xmlns:a16="http://schemas.microsoft.com/office/drawing/2014/main" id="{06F4CC44-94E1-47AF-893C-19C4A4AB402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1" name="Freeform 31">
              <a:extLst>
                <a:ext uri="{FF2B5EF4-FFF2-40B4-BE49-F238E27FC236}">
                  <a16:creationId xmlns:a16="http://schemas.microsoft.com/office/drawing/2014/main" id="{E87F601E-2166-4FAE-AF96-2A1B17E46E9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2" name="Freeform 32">
              <a:extLst>
                <a:ext uri="{FF2B5EF4-FFF2-40B4-BE49-F238E27FC236}">
                  <a16:creationId xmlns:a16="http://schemas.microsoft.com/office/drawing/2014/main" id="{DCDE2745-7AA5-416B-AC78-93C6EAE5D40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3" name="Rectangle 33">
              <a:extLst>
                <a:ext uri="{FF2B5EF4-FFF2-40B4-BE49-F238E27FC236}">
                  <a16:creationId xmlns:a16="http://schemas.microsoft.com/office/drawing/2014/main" id="{7D5F7E44-496F-4025-AFD8-7EEC67AC180A}"/>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34" name="Freeform 34">
              <a:extLst>
                <a:ext uri="{FF2B5EF4-FFF2-40B4-BE49-F238E27FC236}">
                  <a16:creationId xmlns:a16="http://schemas.microsoft.com/office/drawing/2014/main" id="{FA8ED221-FD77-4CD0-A9B9-3F97E40DCDD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5" name="Freeform 35">
              <a:extLst>
                <a:ext uri="{FF2B5EF4-FFF2-40B4-BE49-F238E27FC236}">
                  <a16:creationId xmlns:a16="http://schemas.microsoft.com/office/drawing/2014/main" id="{94922F75-95BC-435D-B4BB-BCE65BACCE1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6" name="Freeform 36">
              <a:extLst>
                <a:ext uri="{FF2B5EF4-FFF2-40B4-BE49-F238E27FC236}">
                  <a16:creationId xmlns:a16="http://schemas.microsoft.com/office/drawing/2014/main" id="{CFB94884-EF28-419D-9147-20B2C9B1AB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7" name="Freeform 37">
              <a:extLst>
                <a:ext uri="{FF2B5EF4-FFF2-40B4-BE49-F238E27FC236}">
                  <a16:creationId xmlns:a16="http://schemas.microsoft.com/office/drawing/2014/main" id="{94C72871-F5AC-46D1-97EF-94E4070A704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8" name="Freeform 38">
              <a:extLst>
                <a:ext uri="{FF2B5EF4-FFF2-40B4-BE49-F238E27FC236}">
                  <a16:creationId xmlns:a16="http://schemas.microsoft.com/office/drawing/2014/main" id="{03ED1B15-6247-43B3-BEAE-DB699DE2973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9" name="Freeform 39">
              <a:extLst>
                <a:ext uri="{FF2B5EF4-FFF2-40B4-BE49-F238E27FC236}">
                  <a16:creationId xmlns:a16="http://schemas.microsoft.com/office/drawing/2014/main" id="{FA3EA466-B483-4B4A-9FCB-9FFA8E538F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0" name="Freeform 40">
              <a:extLst>
                <a:ext uri="{FF2B5EF4-FFF2-40B4-BE49-F238E27FC236}">
                  <a16:creationId xmlns:a16="http://schemas.microsoft.com/office/drawing/2014/main" id="{CCE5E17C-696E-46EB-B70D-5862742169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1" name="Freeform 41">
              <a:extLst>
                <a:ext uri="{FF2B5EF4-FFF2-40B4-BE49-F238E27FC236}">
                  <a16:creationId xmlns:a16="http://schemas.microsoft.com/office/drawing/2014/main" id="{AB6022EC-6D09-4098-9A97-5A911C08CA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2" name="Freeform 42">
              <a:extLst>
                <a:ext uri="{FF2B5EF4-FFF2-40B4-BE49-F238E27FC236}">
                  <a16:creationId xmlns:a16="http://schemas.microsoft.com/office/drawing/2014/main" id="{7E18073E-1315-4400-ABD9-C34AEAFBFF0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3" name="Freeform 43">
              <a:extLst>
                <a:ext uri="{FF2B5EF4-FFF2-40B4-BE49-F238E27FC236}">
                  <a16:creationId xmlns:a16="http://schemas.microsoft.com/office/drawing/2014/main" id="{5510509E-411D-4F1B-BDC6-3E566689633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4" name="Freeform 44">
              <a:extLst>
                <a:ext uri="{FF2B5EF4-FFF2-40B4-BE49-F238E27FC236}">
                  <a16:creationId xmlns:a16="http://schemas.microsoft.com/office/drawing/2014/main" id="{46F1A7E1-EC01-4288-87AE-C3B6434BD0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5" name="Rectangle 45">
              <a:extLst>
                <a:ext uri="{FF2B5EF4-FFF2-40B4-BE49-F238E27FC236}">
                  <a16:creationId xmlns:a16="http://schemas.microsoft.com/office/drawing/2014/main" id="{F7BBA432-5463-415B-BA54-3AA2B92D28B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246" name="Freeform 46">
              <a:extLst>
                <a:ext uri="{FF2B5EF4-FFF2-40B4-BE49-F238E27FC236}">
                  <a16:creationId xmlns:a16="http://schemas.microsoft.com/office/drawing/2014/main" id="{66E19F01-137B-4A95-9313-CE6F7780665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7" name="Freeform 47">
              <a:extLst>
                <a:ext uri="{FF2B5EF4-FFF2-40B4-BE49-F238E27FC236}">
                  <a16:creationId xmlns:a16="http://schemas.microsoft.com/office/drawing/2014/main" id="{38C0AACC-51F2-424F-9988-F3B621941C6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8" name="Freeform 48">
              <a:extLst>
                <a:ext uri="{FF2B5EF4-FFF2-40B4-BE49-F238E27FC236}">
                  <a16:creationId xmlns:a16="http://schemas.microsoft.com/office/drawing/2014/main" id="{7364A775-01A6-4012-88CF-58FDDBE4CB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9" name="Freeform 49">
              <a:extLst>
                <a:ext uri="{FF2B5EF4-FFF2-40B4-BE49-F238E27FC236}">
                  <a16:creationId xmlns:a16="http://schemas.microsoft.com/office/drawing/2014/main" id="{C8C770C5-535A-4F1B-81CA-FD6F32C09A7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0" name="Freeform 50">
              <a:extLst>
                <a:ext uri="{FF2B5EF4-FFF2-40B4-BE49-F238E27FC236}">
                  <a16:creationId xmlns:a16="http://schemas.microsoft.com/office/drawing/2014/main" id="{55F9C3EF-BEB8-4836-8DE0-319E54496E7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1" name="Freeform 51">
              <a:extLst>
                <a:ext uri="{FF2B5EF4-FFF2-40B4-BE49-F238E27FC236}">
                  <a16:creationId xmlns:a16="http://schemas.microsoft.com/office/drawing/2014/main" id="{0976D9A1-85FC-406B-8AEA-AE3C056A403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2" name="Freeform 52">
              <a:extLst>
                <a:ext uri="{FF2B5EF4-FFF2-40B4-BE49-F238E27FC236}">
                  <a16:creationId xmlns:a16="http://schemas.microsoft.com/office/drawing/2014/main" id="{68BC6126-2A3A-4F1D-A565-BEF620660A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3" name="Freeform 53">
              <a:extLst>
                <a:ext uri="{FF2B5EF4-FFF2-40B4-BE49-F238E27FC236}">
                  <a16:creationId xmlns:a16="http://schemas.microsoft.com/office/drawing/2014/main" id="{D8C7B98D-F83E-485D-B01D-270242E8FD9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4" name="Freeform 54">
              <a:extLst>
                <a:ext uri="{FF2B5EF4-FFF2-40B4-BE49-F238E27FC236}">
                  <a16:creationId xmlns:a16="http://schemas.microsoft.com/office/drawing/2014/main" id="{93D5E722-D236-478A-A13F-8FA4141D94D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5" name="Freeform 55">
              <a:extLst>
                <a:ext uri="{FF2B5EF4-FFF2-40B4-BE49-F238E27FC236}">
                  <a16:creationId xmlns:a16="http://schemas.microsoft.com/office/drawing/2014/main" id="{ABE1456F-F283-4BD5-A1B9-EF2423B682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6" name="Freeform 56">
              <a:extLst>
                <a:ext uri="{FF2B5EF4-FFF2-40B4-BE49-F238E27FC236}">
                  <a16:creationId xmlns:a16="http://schemas.microsoft.com/office/drawing/2014/main" id="{E4D1AC66-8164-4BBC-89D5-69FE7A4FC2E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7" name="Freeform 57">
              <a:extLst>
                <a:ext uri="{FF2B5EF4-FFF2-40B4-BE49-F238E27FC236}">
                  <a16:creationId xmlns:a16="http://schemas.microsoft.com/office/drawing/2014/main" id="{845A8868-488C-447D-979F-7E01B82ACB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8" name="Freeform 58">
              <a:extLst>
                <a:ext uri="{FF2B5EF4-FFF2-40B4-BE49-F238E27FC236}">
                  <a16:creationId xmlns:a16="http://schemas.microsoft.com/office/drawing/2014/main" id="{948639B9-9B88-432B-914E-6B70BAEB1DF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260" name="Group 259">
            <a:extLst>
              <a:ext uri="{FF2B5EF4-FFF2-40B4-BE49-F238E27FC236}">
                <a16:creationId xmlns:a16="http://schemas.microsoft.com/office/drawing/2014/main" id="{77EB1C59-16D1-4C5E-9775-50CB40E022FE}"/>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261" name="Freeform 32">
              <a:extLst>
                <a:ext uri="{FF2B5EF4-FFF2-40B4-BE49-F238E27FC236}">
                  <a16:creationId xmlns:a16="http://schemas.microsoft.com/office/drawing/2014/main" id="{08680D14-7FE7-4522-B5EE-76447F83396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2" name="Freeform 33">
              <a:extLst>
                <a:ext uri="{FF2B5EF4-FFF2-40B4-BE49-F238E27FC236}">
                  <a16:creationId xmlns:a16="http://schemas.microsoft.com/office/drawing/2014/main" id="{D82C01B5-EC9C-4883-B130-115321E8B3E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3" name="Freeform 34">
              <a:extLst>
                <a:ext uri="{FF2B5EF4-FFF2-40B4-BE49-F238E27FC236}">
                  <a16:creationId xmlns:a16="http://schemas.microsoft.com/office/drawing/2014/main" id="{DBBE5E83-362F-4EA7-A96D-0BC830A2170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4" name="Freeform 35">
              <a:extLst>
                <a:ext uri="{FF2B5EF4-FFF2-40B4-BE49-F238E27FC236}">
                  <a16:creationId xmlns:a16="http://schemas.microsoft.com/office/drawing/2014/main" id="{3971FE03-8B37-43AF-8842-8D4411C3C5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5" name="Freeform 36">
              <a:extLst>
                <a:ext uri="{FF2B5EF4-FFF2-40B4-BE49-F238E27FC236}">
                  <a16:creationId xmlns:a16="http://schemas.microsoft.com/office/drawing/2014/main" id="{8E4E3D41-4CF7-4D15-854A-C4330D3900B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6" name="Freeform 37">
              <a:extLst>
                <a:ext uri="{FF2B5EF4-FFF2-40B4-BE49-F238E27FC236}">
                  <a16:creationId xmlns:a16="http://schemas.microsoft.com/office/drawing/2014/main" id="{78B649D7-3C5D-462D-B06A-D065135FE8A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7" name="Freeform 38">
              <a:extLst>
                <a:ext uri="{FF2B5EF4-FFF2-40B4-BE49-F238E27FC236}">
                  <a16:creationId xmlns:a16="http://schemas.microsoft.com/office/drawing/2014/main" id="{7A3DDEF1-D28A-48D9-8E48-B2003DF2EEE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8" name="Freeform 39">
              <a:extLst>
                <a:ext uri="{FF2B5EF4-FFF2-40B4-BE49-F238E27FC236}">
                  <a16:creationId xmlns:a16="http://schemas.microsoft.com/office/drawing/2014/main" id="{4A56A02B-D000-45AB-B7DB-E47CA8E777D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9" name="Freeform 40">
              <a:extLst>
                <a:ext uri="{FF2B5EF4-FFF2-40B4-BE49-F238E27FC236}">
                  <a16:creationId xmlns:a16="http://schemas.microsoft.com/office/drawing/2014/main" id="{343CE08B-7325-4244-99EA-5E58C982DB1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0" name="Rectangle 41">
              <a:extLst>
                <a:ext uri="{FF2B5EF4-FFF2-40B4-BE49-F238E27FC236}">
                  <a16:creationId xmlns:a16="http://schemas.microsoft.com/office/drawing/2014/main" id="{7F08E29E-A67F-410A-A810-7000201BFA84}"/>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pic>
        <p:nvPicPr>
          <p:cNvPr id="4" name="図 4">
            <a:extLst>
              <a:ext uri="{FF2B5EF4-FFF2-40B4-BE49-F238E27FC236}">
                <a16:creationId xmlns:a16="http://schemas.microsoft.com/office/drawing/2014/main" id="{0961538A-F10D-4B03-18EE-A36E0B7B9B68}"/>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403678" y="-53939"/>
            <a:ext cx="9287834" cy="6965876"/>
          </a:xfrm>
          <a:prstGeom prst="rect">
            <a:avLst/>
          </a:prstGeom>
        </p:spPr>
      </p:pic>
      <p:sp>
        <p:nvSpPr>
          <p:cNvPr id="5" name="テキスト ボックス 4">
            <a:extLst>
              <a:ext uri="{FF2B5EF4-FFF2-40B4-BE49-F238E27FC236}">
                <a16:creationId xmlns:a16="http://schemas.microsoft.com/office/drawing/2014/main" id="{3AF81E4F-58C2-C98E-2363-41025871F6CE}"/>
              </a:ext>
            </a:extLst>
          </p:cNvPr>
          <p:cNvSpPr txBox="1"/>
          <p:nvPr/>
        </p:nvSpPr>
        <p:spPr>
          <a:xfrm>
            <a:off x="7068875" y="1536173"/>
            <a:ext cx="5298973" cy="3785652"/>
          </a:xfrm>
          <a:prstGeom prst="rect">
            <a:avLst/>
          </a:prstGeom>
          <a:noFill/>
        </p:spPr>
        <p:txBody>
          <a:bodyPr wrap="square" rtlCol="0">
            <a:spAutoFit/>
          </a:bodyPr>
          <a:lstStyle/>
          <a:p>
            <a:pPr algn="l"/>
            <a:r>
              <a:rPr lang="en-US" altLang="ja-JP" sz="4800"/>
              <a:t>③Think of lyrics to add to the melody .</a:t>
            </a:r>
          </a:p>
          <a:p>
            <a:pPr algn="l"/>
            <a:endParaRPr lang="en-US" altLang="ja-JP" sz="4800"/>
          </a:p>
          <a:p>
            <a:pPr algn="l"/>
            <a:r>
              <a:rPr lang="en-US" altLang="ja-JP" sz="4800"/>
              <a:t>④Typing lyrics into Hatsune Miku .</a:t>
            </a:r>
            <a:endParaRPr lang="ja-JP" altLang="en-US" sz="4800"/>
          </a:p>
        </p:txBody>
      </p:sp>
    </p:spTree>
    <p:extLst>
      <p:ext uri="{BB962C8B-B14F-4D97-AF65-F5344CB8AC3E}">
        <p14:creationId xmlns:p14="http://schemas.microsoft.com/office/powerpoint/2010/main" val="38266539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2">
            <a:extLst>
              <a:ext uri="{FF2B5EF4-FFF2-40B4-BE49-F238E27FC236}">
                <a16:creationId xmlns:a16="http://schemas.microsoft.com/office/drawing/2014/main" id="{50C065C3-0FE3-4452-B765-CB05BBB2A983}"/>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alphaModFix amt="30000"/>
            <a:extLst>
              <a:ext uri="{28A0092B-C50C-407E-A947-70E740481C1C}">
                <a14:useLocalDpi xmlns:a14="http://schemas.microsoft.com/office/drawing/2010/main" val="0"/>
              </a:ext>
            </a:extLst>
          </a:blip>
          <a:srcRect/>
          <a:stretch>
            <a:fillRect/>
          </a:stretch>
        </p:blipFill>
        <p:spPr bwMode="auto">
          <a:xfrm>
            <a:off x="0" y="0"/>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nvGrpSpPr>
          <p:cNvPr id="12" name="Group 11">
            <a:extLst>
              <a:ext uri="{FF2B5EF4-FFF2-40B4-BE49-F238E27FC236}">
                <a16:creationId xmlns:a16="http://schemas.microsoft.com/office/drawing/2014/main" id="{9795E515-5F57-431F-9A0D-3A0419DF757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3" name="Rectangle 5">
              <a:extLst>
                <a:ext uri="{FF2B5EF4-FFF2-40B4-BE49-F238E27FC236}">
                  <a16:creationId xmlns:a16="http://schemas.microsoft.com/office/drawing/2014/main" id="{D45BCBFE-0478-4767-BF2E-FC2C548BA62F}"/>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09675"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4" name="Freeform 6">
              <a:extLst>
                <a:ext uri="{FF2B5EF4-FFF2-40B4-BE49-F238E27FC236}">
                  <a16:creationId xmlns:a16="http://schemas.microsoft.com/office/drawing/2014/main" id="{E903928F-F6DA-470C-81A0-CF7D9DE0341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5" name="Freeform 7">
              <a:extLst>
                <a:ext uri="{FF2B5EF4-FFF2-40B4-BE49-F238E27FC236}">
                  <a16:creationId xmlns:a16="http://schemas.microsoft.com/office/drawing/2014/main" id="{ADA095F6-E326-4450-A2D6-DB2BF989B87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6" name="Rectangle 8">
              <a:extLst>
                <a:ext uri="{FF2B5EF4-FFF2-40B4-BE49-F238E27FC236}">
                  <a16:creationId xmlns:a16="http://schemas.microsoft.com/office/drawing/2014/main" id="{6B067F9A-FDF2-49EC-B4FF-CD4B90F78923}"/>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414338" y="9525"/>
              <a:ext cx="28575" cy="44815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17" name="Freeform 9">
              <a:extLst>
                <a:ext uri="{FF2B5EF4-FFF2-40B4-BE49-F238E27FC236}">
                  <a16:creationId xmlns:a16="http://schemas.microsoft.com/office/drawing/2014/main" id="{F1331213-D19D-49FC-8616-168A14565A8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8" name="Freeform 10">
              <a:extLst>
                <a:ext uri="{FF2B5EF4-FFF2-40B4-BE49-F238E27FC236}">
                  <a16:creationId xmlns:a16="http://schemas.microsoft.com/office/drawing/2014/main" id="{2ADFE242-96FC-4A14-8C59-90CD6DE1D9F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9" name="Freeform 11">
              <a:extLst>
                <a:ext uri="{FF2B5EF4-FFF2-40B4-BE49-F238E27FC236}">
                  <a16:creationId xmlns:a16="http://schemas.microsoft.com/office/drawing/2014/main" id="{6A97B7BC-40BD-494B-9C6B-AF3045559A3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0" name="Freeform 12">
              <a:extLst>
                <a:ext uri="{FF2B5EF4-FFF2-40B4-BE49-F238E27FC236}">
                  <a16:creationId xmlns:a16="http://schemas.microsoft.com/office/drawing/2014/main" id="{3D7F35CF-F44C-491F-904D-A31ED832137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1" name="Freeform 13">
              <a:extLst>
                <a:ext uri="{FF2B5EF4-FFF2-40B4-BE49-F238E27FC236}">
                  <a16:creationId xmlns:a16="http://schemas.microsoft.com/office/drawing/2014/main" id="{84D9BF7E-18C2-452C-B139-4ED58D7A03C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2" name="Freeform 14">
              <a:extLst>
                <a:ext uri="{FF2B5EF4-FFF2-40B4-BE49-F238E27FC236}">
                  <a16:creationId xmlns:a16="http://schemas.microsoft.com/office/drawing/2014/main" id="{700A6223-AD38-426F-A6FE-7926CAEF31C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3" name="Freeform 15">
              <a:extLst>
                <a:ext uri="{FF2B5EF4-FFF2-40B4-BE49-F238E27FC236}">
                  <a16:creationId xmlns:a16="http://schemas.microsoft.com/office/drawing/2014/main" id="{D172AA94-449F-45EB-94E6-67C186C32D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4" name="Freeform 16">
              <a:extLst>
                <a:ext uri="{FF2B5EF4-FFF2-40B4-BE49-F238E27FC236}">
                  <a16:creationId xmlns:a16="http://schemas.microsoft.com/office/drawing/2014/main" id="{A7D4F697-8937-4F4C-83C5-770B3FCB828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5" name="Freeform 17">
              <a:extLst>
                <a:ext uri="{FF2B5EF4-FFF2-40B4-BE49-F238E27FC236}">
                  <a16:creationId xmlns:a16="http://schemas.microsoft.com/office/drawing/2014/main" id="{10AF1D59-5117-4D47-8414-4BB61F944B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6" name="Freeform 18">
              <a:extLst>
                <a:ext uri="{FF2B5EF4-FFF2-40B4-BE49-F238E27FC236}">
                  <a16:creationId xmlns:a16="http://schemas.microsoft.com/office/drawing/2014/main" id="{2387DC33-88B3-4718-8C94-41659EA33A9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7" name="Freeform 19">
              <a:extLst>
                <a:ext uri="{FF2B5EF4-FFF2-40B4-BE49-F238E27FC236}">
                  <a16:creationId xmlns:a16="http://schemas.microsoft.com/office/drawing/2014/main" id="{D4E7EC64-4763-4F04-B2E4-E400364D728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8" name="Freeform 20">
              <a:extLst>
                <a:ext uri="{FF2B5EF4-FFF2-40B4-BE49-F238E27FC236}">
                  <a16:creationId xmlns:a16="http://schemas.microsoft.com/office/drawing/2014/main" id="{581717DF-9FD4-47CB-9579-E34DF7E8754F}"/>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29" name="Freeform 21">
              <a:extLst>
                <a:ext uri="{FF2B5EF4-FFF2-40B4-BE49-F238E27FC236}">
                  <a16:creationId xmlns:a16="http://schemas.microsoft.com/office/drawing/2014/main" id="{BCD8EF50-6E58-4B2D-90B6-AFF236A73BC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0" name="Freeform 22">
              <a:extLst>
                <a:ext uri="{FF2B5EF4-FFF2-40B4-BE49-F238E27FC236}">
                  <a16:creationId xmlns:a16="http://schemas.microsoft.com/office/drawing/2014/main" id="{6524A268-142A-4CBF-BB8B-DC1FCBC8F78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1" name="Freeform 23">
              <a:extLst>
                <a:ext uri="{FF2B5EF4-FFF2-40B4-BE49-F238E27FC236}">
                  <a16:creationId xmlns:a16="http://schemas.microsoft.com/office/drawing/2014/main" id="{56A0E6F3-B76B-4813-B44B-56CE11A8A0C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2" name="Freeform 24">
              <a:extLst>
                <a:ext uri="{FF2B5EF4-FFF2-40B4-BE49-F238E27FC236}">
                  <a16:creationId xmlns:a16="http://schemas.microsoft.com/office/drawing/2014/main" id="{A74CED8D-B902-4B76-9CC8-30A09B2FA19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3" name="Freeform 25">
              <a:extLst>
                <a:ext uri="{FF2B5EF4-FFF2-40B4-BE49-F238E27FC236}">
                  <a16:creationId xmlns:a16="http://schemas.microsoft.com/office/drawing/2014/main" id="{ED007BD7-ED56-4566-B1FF-707160024A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4" name="Freeform 26">
              <a:extLst>
                <a:ext uri="{FF2B5EF4-FFF2-40B4-BE49-F238E27FC236}">
                  <a16:creationId xmlns:a16="http://schemas.microsoft.com/office/drawing/2014/main" id="{90AD48D2-5BC8-4C80-B126-B1A201242B8C}"/>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5" name="Freeform 27">
              <a:extLst>
                <a:ext uri="{FF2B5EF4-FFF2-40B4-BE49-F238E27FC236}">
                  <a16:creationId xmlns:a16="http://schemas.microsoft.com/office/drawing/2014/main" id="{BE14C82F-9F35-4D61-B758-7BCE32DECBF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6" name="Freeform 28">
              <a:extLst>
                <a:ext uri="{FF2B5EF4-FFF2-40B4-BE49-F238E27FC236}">
                  <a16:creationId xmlns:a16="http://schemas.microsoft.com/office/drawing/2014/main" id="{6540CE06-9028-497A-AC64-CF0ED60A745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7" name="Freeform 29">
              <a:extLst>
                <a:ext uri="{FF2B5EF4-FFF2-40B4-BE49-F238E27FC236}">
                  <a16:creationId xmlns:a16="http://schemas.microsoft.com/office/drawing/2014/main" id="{A4825B3B-52CD-4F08-BA02-6C2B0EFEDE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8" name="Freeform 30">
              <a:extLst>
                <a:ext uri="{FF2B5EF4-FFF2-40B4-BE49-F238E27FC236}">
                  <a16:creationId xmlns:a16="http://schemas.microsoft.com/office/drawing/2014/main" id="{6877A5EF-B8B8-44D3-AA57-4BBF89206D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39" name="Freeform 31">
              <a:extLst>
                <a:ext uri="{FF2B5EF4-FFF2-40B4-BE49-F238E27FC236}">
                  <a16:creationId xmlns:a16="http://schemas.microsoft.com/office/drawing/2014/main" id="{00BB365C-9180-4208-92CF-AB6A88848CF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0" name="Freeform 32">
              <a:extLst>
                <a:ext uri="{FF2B5EF4-FFF2-40B4-BE49-F238E27FC236}">
                  <a16:creationId xmlns:a16="http://schemas.microsoft.com/office/drawing/2014/main" id="{8D1134D2-53A6-41D5-AC1A-5254A2FBD08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1" name="Rectangle 33">
              <a:extLst>
                <a:ext uri="{FF2B5EF4-FFF2-40B4-BE49-F238E27FC236}">
                  <a16:creationId xmlns:a16="http://schemas.microsoft.com/office/drawing/2014/main" id="{24C7FA73-07CD-479A-9B9E-DAD4D3B2BFC0}"/>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642938" y="6610350"/>
              <a:ext cx="23813" cy="242888"/>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42" name="Freeform 34">
              <a:extLst>
                <a:ext uri="{FF2B5EF4-FFF2-40B4-BE49-F238E27FC236}">
                  <a16:creationId xmlns:a16="http://schemas.microsoft.com/office/drawing/2014/main" id="{AB24DF92-B081-4701-B58D-913261A00D7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3" name="Freeform 35">
              <a:extLst>
                <a:ext uri="{FF2B5EF4-FFF2-40B4-BE49-F238E27FC236}">
                  <a16:creationId xmlns:a16="http://schemas.microsoft.com/office/drawing/2014/main" id="{AB4DF275-6B82-4AA9-A7A9-138E631E30B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4" name="Freeform 36">
              <a:extLst>
                <a:ext uri="{FF2B5EF4-FFF2-40B4-BE49-F238E27FC236}">
                  <a16:creationId xmlns:a16="http://schemas.microsoft.com/office/drawing/2014/main" id="{972A3812-16AD-453E-B1E6-9F39894F79A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5" name="Freeform 37">
              <a:extLst>
                <a:ext uri="{FF2B5EF4-FFF2-40B4-BE49-F238E27FC236}">
                  <a16:creationId xmlns:a16="http://schemas.microsoft.com/office/drawing/2014/main" id="{8FB6759A-BAD8-4073-86A2-6DDD73DE2AF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6" name="Freeform 38">
              <a:extLst>
                <a:ext uri="{FF2B5EF4-FFF2-40B4-BE49-F238E27FC236}">
                  <a16:creationId xmlns:a16="http://schemas.microsoft.com/office/drawing/2014/main" id="{9FCCB0F4-1178-47C1-9EE2-234EA715C16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7" name="Freeform 39">
              <a:extLst>
                <a:ext uri="{FF2B5EF4-FFF2-40B4-BE49-F238E27FC236}">
                  <a16:creationId xmlns:a16="http://schemas.microsoft.com/office/drawing/2014/main" id="{CB01BF0B-7EB0-4C18-80BE-20D2EAC0486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8" name="Freeform 40">
              <a:extLst>
                <a:ext uri="{FF2B5EF4-FFF2-40B4-BE49-F238E27FC236}">
                  <a16:creationId xmlns:a16="http://schemas.microsoft.com/office/drawing/2014/main" id="{3266E9DA-C937-48E0-8F98-90A467760F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49" name="Freeform 41">
              <a:extLst>
                <a:ext uri="{FF2B5EF4-FFF2-40B4-BE49-F238E27FC236}">
                  <a16:creationId xmlns:a16="http://schemas.microsoft.com/office/drawing/2014/main" id="{A8A9C00D-0425-4E68-A1DE-BCE5BD6BBDE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0" name="Freeform 42">
              <a:extLst>
                <a:ext uri="{FF2B5EF4-FFF2-40B4-BE49-F238E27FC236}">
                  <a16:creationId xmlns:a16="http://schemas.microsoft.com/office/drawing/2014/main" id="{46230904-E744-4B55-84FF-826A6B737BF9}"/>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1" name="Freeform 43">
              <a:extLst>
                <a:ext uri="{FF2B5EF4-FFF2-40B4-BE49-F238E27FC236}">
                  <a16:creationId xmlns:a16="http://schemas.microsoft.com/office/drawing/2014/main" id="{D4291668-8AF0-4784-BC06-870768F53F4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2" name="Freeform 44">
              <a:extLst>
                <a:ext uri="{FF2B5EF4-FFF2-40B4-BE49-F238E27FC236}">
                  <a16:creationId xmlns:a16="http://schemas.microsoft.com/office/drawing/2014/main" id="{D917DCBD-774B-4AAF-92AE-D18289FFC4D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3" name="Rectangle 45">
              <a:extLst>
                <a:ext uri="{FF2B5EF4-FFF2-40B4-BE49-F238E27FC236}">
                  <a16:creationId xmlns:a16="http://schemas.microsoft.com/office/drawing/2014/main" id="{9E50122E-0F19-4D65-9CB2-E22C3EA84AC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228725"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54" name="Freeform 46">
              <a:extLst>
                <a:ext uri="{FF2B5EF4-FFF2-40B4-BE49-F238E27FC236}">
                  <a16:creationId xmlns:a16="http://schemas.microsoft.com/office/drawing/2014/main" id="{BC28A765-6E8B-4352-BD0C-35474F70A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5" name="Freeform 47">
              <a:extLst>
                <a:ext uri="{FF2B5EF4-FFF2-40B4-BE49-F238E27FC236}">
                  <a16:creationId xmlns:a16="http://schemas.microsoft.com/office/drawing/2014/main" id="{0AC30A17-F494-44EB-9817-1B8B255CE4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6" name="Freeform 48">
              <a:extLst>
                <a:ext uri="{FF2B5EF4-FFF2-40B4-BE49-F238E27FC236}">
                  <a16:creationId xmlns:a16="http://schemas.microsoft.com/office/drawing/2014/main" id="{6088D59F-32BD-4932-9C22-9AA0FCDA74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7" name="Freeform 49">
              <a:extLst>
                <a:ext uri="{FF2B5EF4-FFF2-40B4-BE49-F238E27FC236}">
                  <a16:creationId xmlns:a16="http://schemas.microsoft.com/office/drawing/2014/main" id="{B18BBE45-5F21-47FA-B291-AC802D71556A}"/>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8" name="Freeform 50">
              <a:extLst>
                <a:ext uri="{FF2B5EF4-FFF2-40B4-BE49-F238E27FC236}">
                  <a16:creationId xmlns:a16="http://schemas.microsoft.com/office/drawing/2014/main" id="{A1BD992D-1C4B-4E69-A627-A45D8958E0D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59" name="Freeform 51">
              <a:extLst>
                <a:ext uri="{FF2B5EF4-FFF2-40B4-BE49-F238E27FC236}">
                  <a16:creationId xmlns:a16="http://schemas.microsoft.com/office/drawing/2014/main" id="{571C0498-7105-455E-8B0A-233F850F18E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0" name="Freeform 52">
              <a:extLst>
                <a:ext uri="{FF2B5EF4-FFF2-40B4-BE49-F238E27FC236}">
                  <a16:creationId xmlns:a16="http://schemas.microsoft.com/office/drawing/2014/main" id="{F6FA78CC-C0B1-422F-B535-05580A9716A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1" name="Freeform 53">
              <a:extLst>
                <a:ext uri="{FF2B5EF4-FFF2-40B4-BE49-F238E27FC236}">
                  <a16:creationId xmlns:a16="http://schemas.microsoft.com/office/drawing/2014/main" id="{49A1BACF-EE5E-46F8-8968-D4CF18BC0112}"/>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2" name="Freeform 54">
              <a:extLst>
                <a:ext uri="{FF2B5EF4-FFF2-40B4-BE49-F238E27FC236}">
                  <a16:creationId xmlns:a16="http://schemas.microsoft.com/office/drawing/2014/main" id="{0AF8DFAF-8AF7-453E-AED7-89E59FBD7DB5}"/>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3" name="Freeform 55">
              <a:extLst>
                <a:ext uri="{FF2B5EF4-FFF2-40B4-BE49-F238E27FC236}">
                  <a16:creationId xmlns:a16="http://schemas.microsoft.com/office/drawing/2014/main" id="{F8C26D97-8DA4-4556-92E4-2AE66B365B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4" name="Freeform 56">
              <a:extLst>
                <a:ext uri="{FF2B5EF4-FFF2-40B4-BE49-F238E27FC236}">
                  <a16:creationId xmlns:a16="http://schemas.microsoft.com/office/drawing/2014/main" id="{EEF9D855-A8A7-44CC-919C-BEA327F2542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5" name="Freeform 57">
              <a:extLst>
                <a:ext uri="{FF2B5EF4-FFF2-40B4-BE49-F238E27FC236}">
                  <a16:creationId xmlns:a16="http://schemas.microsoft.com/office/drawing/2014/main" id="{11F0B045-803C-4067-A182-066EEB2C4F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66" name="Freeform 58">
              <a:extLst>
                <a:ext uri="{FF2B5EF4-FFF2-40B4-BE49-F238E27FC236}">
                  <a16:creationId xmlns:a16="http://schemas.microsoft.com/office/drawing/2014/main" id="{3C1FCACB-EFEF-4B54-99A6-E327A637C25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68" name="Group 67">
            <a:extLst>
              <a:ext uri="{FF2B5EF4-FFF2-40B4-BE49-F238E27FC236}">
                <a16:creationId xmlns:a16="http://schemas.microsoft.com/office/drawing/2014/main" id="{EF58D138-35FF-4A3E-9FCD-A6044FD3CB6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
            <a:ext cx="12192003" cy="6858001"/>
            <a:chOff x="0" y="-1"/>
            <a:chExt cx="12192003" cy="6858001"/>
          </a:xfrm>
        </p:grpSpPr>
        <p:sp useBgFill="1">
          <p:nvSpPr>
            <p:cNvPr id="69" name="Rectangle 68">
              <a:extLst>
                <a:ext uri="{FF2B5EF4-FFF2-40B4-BE49-F238E27FC236}">
                  <a16:creationId xmlns:a16="http://schemas.microsoft.com/office/drawing/2014/main" id="{F5BD0798-598F-4D8A-86B1-B5EFC744404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 y="-1"/>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0" name="Picture 2">
              <a:extLst>
                <a:ext uri="{FF2B5EF4-FFF2-40B4-BE49-F238E27FC236}">
                  <a16:creationId xmlns:a16="http://schemas.microsoft.com/office/drawing/2014/main" id="{AC94F2E1-5E1D-4DE4-876F-B863EF537693}"/>
                </a:ext>
                <a:ext uri="{C183D7F6-B498-43B3-948B-1728B52AA6E4}">
                  <adec:decorative xmlns:adec="http://schemas.microsoft.com/office/drawing/2017/decorative" val="1"/>
                </a:ext>
              </a:extLst>
            </p:cNvPr>
            <p:cNvPicPr>
              <a:picLocks noChangeAspect="1" noChangeArrowheads="1"/>
            </p:cNvPicPr>
            <p:nvPr>
              <p:extLst>
                <p:ext uri="{386F3935-93C4-4BCD-93E2-E3B085C9AB24}">
                  <p16:designElem xmlns:p16="http://schemas.microsoft.com/office/powerpoint/2015/main" val="1"/>
                </p:ext>
              </p:extLst>
            </p:nvPr>
          </p:nvPicPr>
          <p:blipFill>
            <a:blip r:embed="rId3">
              <a:alphaModFix amt="30000"/>
              <a:duotone>
                <a:prstClr val="black"/>
                <a:schemeClr val="tx2">
                  <a:tint val="45000"/>
                  <a:satMod val="400000"/>
                </a:schemeClr>
              </a:duotone>
              <a:extLst>
                <a:ext uri="{28A0092B-C50C-407E-A947-70E740481C1C}">
                  <a14:useLocalDpi xmlns:a14="http://schemas.microsoft.com/office/drawing/2010/main" val="0"/>
                </a:ext>
              </a:extLst>
            </a:blip>
            <a:srcRect/>
            <a:stretch>
              <a:fillRect/>
            </a:stretch>
          </p:blipFill>
          <p:spPr bwMode="auto">
            <a:xfrm>
              <a:off x="0" y="-1"/>
              <a:ext cx="12192003" cy="6858001"/>
            </a:xfrm>
            <a:prstGeom prst="rect">
              <a:avLst/>
            </a:prstGeom>
            <a:noFill/>
            <a:extLst>
              <a:ext uri="{909E8E84-426E-40dd-AFC4-6F175D3DCCD1}">
                <a14:hiddenFill xmlns="" xmlns:a16="http://schemas.microsoft.com/office/drawing/2014/main" xmlns:a14="http://schemas.microsoft.com/office/drawing/2010/main" xmlns:p14="http://schemas.microsoft.com/office/powerpoint/2010/main">
                  <a:solidFill>
                    <a:srgbClr val="FFFFFF"/>
                  </a:solidFill>
                </a14:hiddenFill>
              </a:ext>
            </a:extLst>
          </p:spPr>
        </p:pic>
      </p:grpSp>
      <p:grpSp>
        <p:nvGrpSpPr>
          <p:cNvPr id="72" name="Group 71">
            <a:extLst>
              <a:ext uri="{FF2B5EF4-FFF2-40B4-BE49-F238E27FC236}">
                <a16:creationId xmlns:a16="http://schemas.microsoft.com/office/drawing/2014/main" id="{B6B0FEEE-81F6-4CFD-9F19-7422C2BBB73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73" name="Rectangle 5">
              <a:extLst>
                <a:ext uri="{FF2B5EF4-FFF2-40B4-BE49-F238E27FC236}">
                  <a16:creationId xmlns:a16="http://schemas.microsoft.com/office/drawing/2014/main" id="{610875A9-E6B1-4A9E-8D06-56271808AF82}"/>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4300" y="4763"/>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74" name="Freeform 6">
              <a:extLst>
                <a:ext uri="{FF2B5EF4-FFF2-40B4-BE49-F238E27FC236}">
                  <a16:creationId xmlns:a16="http://schemas.microsoft.com/office/drawing/2014/main" id="{3568C212-C192-4F35-9EDA-FFAFA2620E6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5" name="Freeform 7">
              <a:extLst>
                <a:ext uri="{FF2B5EF4-FFF2-40B4-BE49-F238E27FC236}">
                  <a16:creationId xmlns:a16="http://schemas.microsoft.com/office/drawing/2014/main" id="{3AB2D5B1-4EF5-411D-98F9-332CE875D0E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6" name="Freeform 8">
              <a:extLst>
                <a:ext uri="{FF2B5EF4-FFF2-40B4-BE49-F238E27FC236}">
                  <a16:creationId xmlns:a16="http://schemas.microsoft.com/office/drawing/2014/main" id="{901DF0D0-5B9C-4A92-A0C5-F70CC77B49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7" name="Freeform 9">
              <a:extLst>
                <a:ext uri="{FF2B5EF4-FFF2-40B4-BE49-F238E27FC236}">
                  <a16:creationId xmlns:a16="http://schemas.microsoft.com/office/drawing/2014/main" id="{0E44C639-7E08-4ED9-87D3-7E1DEBD17FA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8" name="Freeform 10">
              <a:extLst>
                <a:ext uri="{FF2B5EF4-FFF2-40B4-BE49-F238E27FC236}">
                  <a16:creationId xmlns:a16="http://schemas.microsoft.com/office/drawing/2014/main" id="{8D55EDFE-6B27-4CEF-A149-DE03F258549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79" name="Freeform 11">
              <a:extLst>
                <a:ext uri="{FF2B5EF4-FFF2-40B4-BE49-F238E27FC236}">
                  <a16:creationId xmlns:a16="http://schemas.microsoft.com/office/drawing/2014/main" id="{899753F1-0A7C-4019-B0D4-98E8D6555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0" name="Freeform 12">
              <a:extLst>
                <a:ext uri="{FF2B5EF4-FFF2-40B4-BE49-F238E27FC236}">
                  <a16:creationId xmlns:a16="http://schemas.microsoft.com/office/drawing/2014/main" id="{2E46CC92-32DE-4118-9922-E40E32D0C834}"/>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1" name="Freeform 13">
              <a:extLst>
                <a:ext uri="{FF2B5EF4-FFF2-40B4-BE49-F238E27FC236}">
                  <a16:creationId xmlns:a16="http://schemas.microsoft.com/office/drawing/2014/main" id="{6E837780-3EEC-4D7C-AE0A-B85D4B4D7A1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2" name="Freeform 14">
              <a:extLst>
                <a:ext uri="{FF2B5EF4-FFF2-40B4-BE49-F238E27FC236}">
                  <a16:creationId xmlns:a16="http://schemas.microsoft.com/office/drawing/2014/main" id="{FF9C7BD2-1595-4FB5-84CC-08DBE10EF23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3" name="Freeform 15">
              <a:extLst>
                <a:ext uri="{FF2B5EF4-FFF2-40B4-BE49-F238E27FC236}">
                  <a16:creationId xmlns:a16="http://schemas.microsoft.com/office/drawing/2014/main" id="{223B4D7F-AAB4-4C07-8497-AC90FC7AC81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4" name="Line 16">
              <a:extLst>
                <a:ext uri="{FF2B5EF4-FFF2-40B4-BE49-F238E27FC236}">
                  <a16:creationId xmlns:a16="http://schemas.microsoft.com/office/drawing/2014/main" id="{BF0BC434-CADA-4A14-9CC4-514A8AC0AD81}"/>
                </a:ext>
                <a:ext uri="{C183D7F6-B498-43B3-948B-1728B52AA6E4}">
                  <adec:decorative xmlns:adec="http://schemas.microsoft.com/office/drawing/2017/decorative" val="1"/>
                </a:ext>
              </a:extLst>
            </p:cNvPr>
            <p:cNvSpPr>
              <a:spLocks noChangeShapeType="1"/>
            </p:cNvSpPr>
            <p:nvPr>
              <p:extLst>
                <p:ext uri="{386F3935-93C4-4BCD-93E2-E3B085C9AB24}">
                  <p16:designElem xmlns:p16="http://schemas.microsoft.com/office/powerpoint/2015/main" val="1"/>
                </p:ext>
              </p:extLst>
            </p:nvPr>
          </p:nvSpPr>
          <p:spPr bwMode="auto">
            <a:xfrm>
              <a:off x="-4763" y="9525"/>
              <a:ext cx="0" cy="0"/>
            </a:xfrm>
            <a:prstGeom prst="line">
              <a:avLst/>
            </a:prstGeom>
            <a:grpFill/>
            <a:ln w="15" cap="flat">
              <a:solidFill>
                <a:srgbClr val="FFFFFF"/>
              </a:solidFill>
              <a:prstDash val="solid"/>
              <a:miter lim="800000"/>
              <a:headEnd/>
              <a:tailEnd/>
            </a:ln>
          </p:spPr>
        </p:sp>
        <p:sp>
          <p:nvSpPr>
            <p:cNvPr id="85" name="Freeform 17">
              <a:extLst>
                <a:ext uri="{FF2B5EF4-FFF2-40B4-BE49-F238E27FC236}">
                  <a16:creationId xmlns:a16="http://schemas.microsoft.com/office/drawing/2014/main" id="{64B93112-5E7A-4AD7-9F08-EC9DE3B7AB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6" name="Freeform 18">
              <a:extLst>
                <a:ext uri="{FF2B5EF4-FFF2-40B4-BE49-F238E27FC236}">
                  <a16:creationId xmlns:a16="http://schemas.microsoft.com/office/drawing/2014/main" id="{104C40EC-49BC-4BF4-9B0F-36413F92C1E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7" name="Freeform 19">
              <a:extLst>
                <a:ext uri="{FF2B5EF4-FFF2-40B4-BE49-F238E27FC236}">
                  <a16:creationId xmlns:a16="http://schemas.microsoft.com/office/drawing/2014/main" id="{490CF2A3-97A8-4A5C-AA71-F66D5EFB6FC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8" name="Freeform 20">
              <a:extLst>
                <a:ext uri="{FF2B5EF4-FFF2-40B4-BE49-F238E27FC236}">
                  <a16:creationId xmlns:a16="http://schemas.microsoft.com/office/drawing/2014/main" id="{AD278AAA-5D43-4120-94A8-8CABD2B2D4BD}"/>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89" name="Rectangle 21">
              <a:extLst>
                <a:ext uri="{FF2B5EF4-FFF2-40B4-BE49-F238E27FC236}">
                  <a16:creationId xmlns:a16="http://schemas.microsoft.com/office/drawing/2014/main" id="{4063DBF1-AA0B-41AE-B075-3592DD039EBD}"/>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33350" y="4662488"/>
              <a:ext cx="23813" cy="2181225"/>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sp>
          <p:nvSpPr>
            <p:cNvPr id="90" name="Freeform 22">
              <a:extLst>
                <a:ext uri="{FF2B5EF4-FFF2-40B4-BE49-F238E27FC236}">
                  <a16:creationId xmlns:a16="http://schemas.microsoft.com/office/drawing/2014/main" id="{084C0B7D-251C-4399-AF81-3D417E6CCA7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1" name="Freeform 23">
              <a:extLst>
                <a:ext uri="{FF2B5EF4-FFF2-40B4-BE49-F238E27FC236}">
                  <a16:creationId xmlns:a16="http://schemas.microsoft.com/office/drawing/2014/main" id="{41CBB601-6248-4C6A-8CE0-EDE956CA6783}"/>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2" name="Freeform 24">
              <a:extLst>
                <a:ext uri="{FF2B5EF4-FFF2-40B4-BE49-F238E27FC236}">
                  <a16:creationId xmlns:a16="http://schemas.microsoft.com/office/drawing/2014/main" id="{61217433-E7AF-4C9E-B859-8B51FDE44F6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3" name="Freeform 25">
              <a:extLst>
                <a:ext uri="{FF2B5EF4-FFF2-40B4-BE49-F238E27FC236}">
                  <a16:creationId xmlns:a16="http://schemas.microsoft.com/office/drawing/2014/main" id="{83750ECC-2687-4D3D-AF82-9D55F4A9563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4" name="Freeform 26">
              <a:extLst>
                <a:ext uri="{FF2B5EF4-FFF2-40B4-BE49-F238E27FC236}">
                  <a16:creationId xmlns:a16="http://schemas.microsoft.com/office/drawing/2014/main" id="{481712CE-D3D3-48A9-9194-29514E8264D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5" name="Freeform 27">
              <a:extLst>
                <a:ext uri="{FF2B5EF4-FFF2-40B4-BE49-F238E27FC236}">
                  <a16:creationId xmlns:a16="http://schemas.microsoft.com/office/drawing/2014/main" id="{AFDCA284-1452-42D7-8188-8DBBF550010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6" name="Freeform 28">
              <a:extLst>
                <a:ext uri="{FF2B5EF4-FFF2-40B4-BE49-F238E27FC236}">
                  <a16:creationId xmlns:a16="http://schemas.microsoft.com/office/drawing/2014/main" id="{84621BF2-B93B-49DE-A0E9-7DB87A12DF6B}"/>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7" name="Freeform 29">
              <a:extLst>
                <a:ext uri="{FF2B5EF4-FFF2-40B4-BE49-F238E27FC236}">
                  <a16:creationId xmlns:a16="http://schemas.microsoft.com/office/drawing/2014/main" id="{23D257B1-AE83-4340-9A3D-9AF67475D5E0}"/>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8" name="Freeform 30">
              <a:extLst>
                <a:ext uri="{FF2B5EF4-FFF2-40B4-BE49-F238E27FC236}">
                  <a16:creationId xmlns:a16="http://schemas.microsoft.com/office/drawing/2014/main" id="{48C080A8-F687-4FC3-85A0-06C260CA403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99" name="Freeform 31">
              <a:extLst>
                <a:ext uri="{FF2B5EF4-FFF2-40B4-BE49-F238E27FC236}">
                  <a16:creationId xmlns:a16="http://schemas.microsoft.com/office/drawing/2014/main" id="{A63FB1C6-D023-4C54-8D8E-319888E058C7}"/>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grpSp>
      <p:grpSp>
        <p:nvGrpSpPr>
          <p:cNvPr id="101" name="Group 100">
            <a:extLst>
              <a:ext uri="{FF2B5EF4-FFF2-40B4-BE49-F238E27FC236}">
                <a16:creationId xmlns:a16="http://schemas.microsoft.com/office/drawing/2014/main" id="{ED8042C1-215E-4C21-BB6B-38C5EE46944D}"/>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02" name="Freeform 32">
              <a:extLst>
                <a:ext uri="{FF2B5EF4-FFF2-40B4-BE49-F238E27FC236}">
                  <a16:creationId xmlns:a16="http://schemas.microsoft.com/office/drawing/2014/main" id="{134E4A6E-1602-4ED8-95F4-2649025B449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3" name="Freeform 33">
              <a:extLst>
                <a:ext uri="{FF2B5EF4-FFF2-40B4-BE49-F238E27FC236}">
                  <a16:creationId xmlns:a16="http://schemas.microsoft.com/office/drawing/2014/main" id="{E26FC114-5BB0-453D-9D96-4A82F7EB73D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4" name="Freeform 34">
              <a:extLst>
                <a:ext uri="{FF2B5EF4-FFF2-40B4-BE49-F238E27FC236}">
                  <a16:creationId xmlns:a16="http://schemas.microsoft.com/office/drawing/2014/main" id="{42DD29BE-7338-48CF-A8E4-AE63B9474ADE}"/>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5" name="Freeform 35">
              <a:extLst>
                <a:ext uri="{FF2B5EF4-FFF2-40B4-BE49-F238E27FC236}">
                  <a16:creationId xmlns:a16="http://schemas.microsoft.com/office/drawing/2014/main" id="{38DA003C-8448-4B2C-AFEC-8354C0FCFDC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6" name="Freeform 36">
              <a:extLst>
                <a:ext uri="{FF2B5EF4-FFF2-40B4-BE49-F238E27FC236}">
                  <a16:creationId xmlns:a16="http://schemas.microsoft.com/office/drawing/2014/main" id="{444007C8-E852-4C4C-B866-1F029E7D3498}"/>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7" name="Freeform 37">
              <a:extLst>
                <a:ext uri="{FF2B5EF4-FFF2-40B4-BE49-F238E27FC236}">
                  <a16:creationId xmlns:a16="http://schemas.microsoft.com/office/drawing/2014/main" id="{93687523-D874-491A-A0CA-5C46712A92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8" name="Freeform 38">
              <a:extLst>
                <a:ext uri="{FF2B5EF4-FFF2-40B4-BE49-F238E27FC236}">
                  <a16:creationId xmlns:a16="http://schemas.microsoft.com/office/drawing/2014/main" id="{8B54C82F-6BF1-43CD-8E37-69E9A44A8D21}"/>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09" name="Freeform 39">
              <a:extLst>
                <a:ext uri="{FF2B5EF4-FFF2-40B4-BE49-F238E27FC236}">
                  <a16:creationId xmlns:a16="http://schemas.microsoft.com/office/drawing/2014/main" id="{7319E2D4-6B6C-40D8-BED9-458580829DF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0" name="Freeform 40">
              <a:extLst>
                <a:ext uri="{FF2B5EF4-FFF2-40B4-BE49-F238E27FC236}">
                  <a16:creationId xmlns:a16="http://schemas.microsoft.com/office/drawing/2014/main" id="{12E07592-0C27-4DBF-9DCB-3629BB6DEE56}"/>
                </a:ext>
                <a:ext uri="{C183D7F6-B498-43B3-948B-1728B52AA6E4}">
                  <adec:decorative xmlns:adec="http://schemas.microsoft.com/office/drawing/2017/decorative" val="1"/>
                </a:ext>
              </a:extLst>
            </p:cNvPr>
            <p:cNvSpPr>
              <a:spLocks noEditPoints="1"/>
            </p:cNvSpPr>
            <p:nvPr>
              <p:extLst>
                <p:ext uri="{386F3935-93C4-4BCD-93E2-E3B085C9AB24}">
                  <p16:designElem xmlns:p16="http://schemas.microsoft.com/office/powerpoint/2015/main" val="1"/>
                </p:ext>
              </p:extLst>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round/>
                  <a:headEnd/>
                  <a:tailEnd/>
                </a14:hiddenLine>
              </a:ext>
            </a:extLst>
          </p:spPr>
        </p:sp>
        <p:sp>
          <p:nvSpPr>
            <p:cNvPr id="111" name="Rectangle 41">
              <a:extLst>
                <a:ext uri="{FF2B5EF4-FFF2-40B4-BE49-F238E27FC236}">
                  <a16:creationId xmlns:a16="http://schemas.microsoft.com/office/drawing/2014/main" id="{9EA2E577-F748-4C1C-BD16-8356C2F763F5}"/>
                </a:ext>
                <a:ext uri="{C183D7F6-B498-43B3-948B-1728B52AA6E4}">
                  <adec:decorative xmlns:adec="http://schemas.microsoft.com/office/drawing/2017/decorative" val="1"/>
                </a:ext>
              </a:extLst>
            </p:cNvPr>
            <p:cNvSpPr>
              <a:spLocks noChangeArrowheads="1"/>
            </p:cNvSpPr>
            <p:nvPr>
              <p:extLst>
                <p:ext uri="{386F3935-93C4-4BCD-93E2-E3B085C9AB24}">
                  <p16:designElem xmlns:p16="http://schemas.microsoft.com/office/powerpoint/2015/main" val="1"/>
                </p:ext>
              </p:extLst>
            </p:nvPr>
          </p:nvSpPr>
          <p:spPr bwMode="auto">
            <a:xfrm>
              <a:off x="11939587" y="6596063"/>
              <a:ext cx="23813" cy="252413"/>
            </a:xfrm>
            <a:prstGeom prst="rect">
              <a:avLst/>
            </a:prstGeom>
            <a:grpFill/>
            <a:ln>
              <a:noFill/>
            </a:ln>
            <a:extLst>
              <a:ext uri="{91240B29-F687-4f45-9708-019B960494DF}">
                <a14:hiddenLine xmlns="" xmlns:a16="http://schemas.microsoft.com/office/drawing/2014/main" xmlns:a14="http://schemas.microsoft.com/office/drawing/2010/main" xmlns:p14="http://schemas.microsoft.com/office/powerpoint/2010/main" w="9525">
                  <a:solidFill>
                    <a:srgbClr val="000000"/>
                  </a:solidFill>
                  <a:miter lim="800000"/>
                  <a:headEnd/>
                  <a:tailEnd/>
                </a14:hiddenLine>
              </a:ext>
            </a:extLst>
          </p:spPr>
        </p:sp>
      </p:grpSp>
      <p:pic>
        <p:nvPicPr>
          <p:cNvPr id="3" name="図 4">
            <a:extLst>
              <a:ext uri="{FF2B5EF4-FFF2-40B4-BE49-F238E27FC236}">
                <a16:creationId xmlns:a16="http://schemas.microsoft.com/office/drawing/2014/main" id="{72A716E1-B307-48C4-C4AD-E27C33F7A1F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0564" y="2190750"/>
            <a:ext cx="5486400" cy="4114800"/>
          </a:xfrm>
          <a:prstGeom prst="rect">
            <a:avLst/>
          </a:prstGeom>
        </p:spPr>
      </p:pic>
      <p:sp>
        <p:nvSpPr>
          <p:cNvPr id="7" name="テキスト ボックス 6">
            <a:extLst>
              <a:ext uri="{FF2B5EF4-FFF2-40B4-BE49-F238E27FC236}">
                <a16:creationId xmlns:a16="http://schemas.microsoft.com/office/drawing/2014/main" id="{FFD0AD0D-E2CB-A68F-BD2E-9C7547028FD8}"/>
              </a:ext>
            </a:extLst>
          </p:cNvPr>
          <p:cNvSpPr txBox="1"/>
          <p:nvPr/>
        </p:nvSpPr>
        <p:spPr>
          <a:xfrm>
            <a:off x="328055" y="16293"/>
            <a:ext cx="7605624" cy="2123658"/>
          </a:xfrm>
          <a:prstGeom prst="rect">
            <a:avLst/>
          </a:prstGeom>
          <a:noFill/>
        </p:spPr>
        <p:txBody>
          <a:bodyPr wrap="square" rtlCol="0">
            <a:spAutoFit/>
          </a:bodyPr>
          <a:lstStyle/>
          <a:p>
            <a:pPr algn="l"/>
            <a:r>
              <a:rPr lang="en-US" altLang="ja-JP" sz="6600" b="1">
                <a:solidFill>
                  <a:srgbClr val="50FF9F"/>
                </a:solidFill>
              </a:rPr>
              <a:t>Creating accompaniment </a:t>
            </a:r>
            <a:endParaRPr lang="ja-JP" altLang="en-US" sz="6600" b="1">
              <a:solidFill>
                <a:srgbClr val="50FF9F"/>
              </a:solidFill>
            </a:endParaRPr>
          </a:p>
        </p:txBody>
      </p:sp>
      <p:sp>
        <p:nvSpPr>
          <p:cNvPr id="8" name="テキスト ボックス 7">
            <a:extLst>
              <a:ext uri="{FF2B5EF4-FFF2-40B4-BE49-F238E27FC236}">
                <a16:creationId xmlns:a16="http://schemas.microsoft.com/office/drawing/2014/main" id="{C12630DD-9B18-2D7D-09E4-6BF5B61A84A2}"/>
              </a:ext>
            </a:extLst>
          </p:cNvPr>
          <p:cNvSpPr txBox="1"/>
          <p:nvPr/>
        </p:nvSpPr>
        <p:spPr>
          <a:xfrm>
            <a:off x="6193737" y="645324"/>
            <a:ext cx="5615605" cy="5678478"/>
          </a:xfrm>
          <a:prstGeom prst="rect">
            <a:avLst/>
          </a:prstGeom>
          <a:noFill/>
        </p:spPr>
        <p:txBody>
          <a:bodyPr wrap="square" rtlCol="0">
            <a:spAutoFit/>
          </a:bodyPr>
          <a:lstStyle/>
          <a:p>
            <a:pPr algn="l"/>
            <a:r>
              <a:rPr lang="en-US" altLang="ja-JP" sz="3300"/>
              <a:t>①Create an accompaniment using chords that match the sound of the melody .</a:t>
            </a:r>
          </a:p>
          <a:p>
            <a:pPr algn="l"/>
            <a:endParaRPr lang="en-US" altLang="ja-JP" sz="3300"/>
          </a:p>
          <a:p>
            <a:pPr algn="l"/>
            <a:r>
              <a:rPr lang="en-US" altLang="ja-JP" sz="3300"/>
              <a:t>②Input ①</a:t>
            </a:r>
            <a:r>
              <a:rPr lang="ja-JP" altLang="en-US" sz="3300"/>
              <a:t> </a:t>
            </a:r>
            <a:r>
              <a:rPr lang="en-US" altLang="ja-JP" sz="3300"/>
              <a:t>into GarageBand.</a:t>
            </a:r>
          </a:p>
          <a:p>
            <a:pPr algn="l"/>
            <a:endParaRPr lang="en-US" altLang="ja-JP" sz="3300"/>
          </a:p>
          <a:p>
            <a:pPr algn="l"/>
            <a:r>
              <a:rPr lang="en-US" altLang="ja-JP" sz="3300"/>
              <a:t>③Add drums , bass , etc to ② .</a:t>
            </a:r>
          </a:p>
          <a:p>
            <a:pPr algn="l"/>
            <a:endParaRPr lang="ja-JP" altLang="en-US" sz="3300"/>
          </a:p>
          <a:p>
            <a:pPr algn="l"/>
            <a:r>
              <a:rPr lang="en-US" altLang="ja-JP" sz="3300"/>
              <a:t>④Adjust the volume for each instrument and apply crescendo and decrescendo.</a:t>
            </a:r>
          </a:p>
        </p:txBody>
      </p:sp>
    </p:spTree>
    <p:extLst>
      <p:ext uri="{BB962C8B-B14F-4D97-AF65-F5344CB8AC3E}">
        <p14:creationId xmlns:p14="http://schemas.microsoft.com/office/powerpoint/2010/main" val="1204422129"/>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回路">
  <a:themeElements>
    <a:clrScheme name="Circuit">
      <a:dk1>
        <a:sysClr val="windowText" lastClr="000000"/>
      </a:dk1>
      <a:lt1>
        <a:sysClr val="window" lastClr="FFFFFF"/>
      </a:lt1>
      <a:dk2>
        <a:srgbClr val="134770"/>
      </a:dk2>
      <a:lt2>
        <a:srgbClr val="82FFFF"/>
      </a:lt2>
      <a:accent1>
        <a:srgbClr val="9ACD4C"/>
      </a:accent1>
      <a:accent2>
        <a:srgbClr val="FAA93A"/>
      </a:accent2>
      <a:accent3>
        <a:srgbClr val="D35940"/>
      </a:accent3>
      <a:accent4>
        <a:srgbClr val="B258D3"/>
      </a:accent4>
      <a:accent5>
        <a:srgbClr val="63A0CC"/>
      </a:accent5>
      <a:accent6>
        <a:srgbClr val="8AC4A7"/>
      </a:accent6>
      <a:hlink>
        <a:srgbClr val="B8FA56"/>
      </a:hlink>
      <a:folHlink>
        <a:srgbClr val="7AF8CC"/>
      </a:folHlink>
    </a:clrScheme>
    <a:fontScheme name="Circuit">
      <a:majorFont>
        <a:latin typeface="Tw Cen MT" panose="020B0602020104020603"/>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panose="020B06020201040206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name="Circuit" id="{0AC2F7E7-15F5-431C-B2A2-456FE929F56C}" vid="{0911B802-464C-4241-8DD9-B60FF88E379F}"/>
    </a:ext>
  </a:extLst>
</a:theme>
</file>

<file path=ppt/theme/theme2.xml><?xml version="1.0" encoding="utf-8"?>
<a:theme xmlns:a="http://schemas.openxmlformats.org/drawingml/2006/main" name="Office テーマ">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游ゴシック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游ゴシック"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2351</Words>
  <Application>Microsoft Office PowerPoint</Application>
  <PresentationFormat>ワイド画面</PresentationFormat>
  <Paragraphs>155</Paragraphs>
  <Slides>12</Slides>
  <Notes>11</Notes>
  <HiddenSlides>0</HiddenSlides>
  <MMClips>7</MMClips>
  <ScaleCrop>false</ScaleCrop>
  <HeadingPairs>
    <vt:vector size="4" baseType="variant">
      <vt:variant>
        <vt:lpstr>テーマ</vt:lpstr>
      </vt:variant>
      <vt:variant>
        <vt:i4>1</vt:i4>
      </vt:variant>
      <vt:variant>
        <vt:lpstr>スライド タイトル</vt:lpstr>
      </vt:variant>
      <vt:variant>
        <vt:i4>12</vt:i4>
      </vt:variant>
    </vt:vector>
  </HeadingPairs>
  <TitlesOfParts>
    <vt:vector size="13" baseType="lpstr">
      <vt:lpstr>回路</vt:lpstr>
      <vt:lpstr>Let’s  compose with  vocaloid!!</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lpstr>PowerPoint プレゼンテーション</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曲名がジェネシスの理由</dc:title>
  <dc:creator>付属中学校23009</dc:creator>
  <cp:lastModifiedBy>付属中学校 22021</cp:lastModifiedBy>
  <cp:revision>62</cp:revision>
  <dcterms:created xsi:type="dcterms:W3CDTF">2023-12-13T06:46:35Z</dcterms:created>
  <dcterms:modified xsi:type="dcterms:W3CDTF">2025-02-18T23:04:23Z</dcterms:modified>
</cp:coreProperties>
</file>

<file path=docProps/thumbnail.jpeg>
</file>